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2" r:id="rId1"/>
  </p:sldMasterIdLst>
  <p:notesMasterIdLst>
    <p:notesMasterId r:id="rId31"/>
  </p:notesMasterIdLst>
  <p:sldIdLst>
    <p:sldId id="256" r:id="rId2"/>
    <p:sldId id="4428" r:id="rId3"/>
    <p:sldId id="273" r:id="rId4"/>
    <p:sldId id="293" r:id="rId5"/>
    <p:sldId id="289" r:id="rId6"/>
    <p:sldId id="4447" r:id="rId7"/>
    <p:sldId id="275" r:id="rId8"/>
    <p:sldId id="4425" r:id="rId9"/>
    <p:sldId id="4436" r:id="rId10"/>
    <p:sldId id="4437" r:id="rId11"/>
    <p:sldId id="4438" r:id="rId12"/>
    <p:sldId id="4430" r:id="rId13"/>
    <p:sldId id="264" r:id="rId14"/>
    <p:sldId id="4440" r:id="rId15"/>
    <p:sldId id="281" r:id="rId16"/>
    <p:sldId id="261" r:id="rId17"/>
    <p:sldId id="4448" r:id="rId18"/>
    <p:sldId id="282" r:id="rId19"/>
    <p:sldId id="278" r:id="rId20"/>
    <p:sldId id="4449" r:id="rId21"/>
    <p:sldId id="4450" r:id="rId22"/>
    <p:sldId id="4446" r:id="rId23"/>
    <p:sldId id="270" r:id="rId24"/>
    <p:sldId id="294" r:id="rId25"/>
    <p:sldId id="4431" r:id="rId26"/>
    <p:sldId id="4434" r:id="rId27"/>
    <p:sldId id="276" r:id="rId28"/>
    <p:sldId id="4433" r:id="rId29"/>
    <p:sldId id="267" r:id="rId30"/>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889"/>
    <p:restoredTop sz="96914"/>
  </p:normalViewPr>
  <p:slideViewPr>
    <p:cSldViewPr snapToGrid="0" snapToObjects="1">
      <p:cViewPr varScale="1">
        <p:scale>
          <a:sx n="82" d="100"/>
          <a:sy n="82" d="100"/>
        </p:scale>
        <p:origin x="1003" y="72"/>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21E1DA27-F84A-3648-8A5C-88182B19D4F7}" type="datetimeFigureOut">
              <a:rPr lang="hu-HU" smtClean="0"/>
              <a:t>2024. 12. 14.</a:t>
            </a:fld>
            <a:endParaRPr lang="hu-HU"/>
          </a:p>
        </p:txBody>
      </p:sp>
      <p:sp>
        <p:nvSpPr>
          <p:cNvPr id="4" name="Diakép helye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7C6DFF45-D03A-7840-8B36-C084C2FDB12C}" type="slidenum">
              <a:rPr lang="hu-HU" smtClean="0"/>
              <a:t>‹#›</a:t>
            </a:fld>
            <a:endParaRPr lang="hu-HU"/>
          </a:p>
        </p:txBody>
      </p:sp>
    </p:spTree>
    <p:extLst>
      <p:ext uri="{BB962C8B-B14F-4D97-AF65-F5344CB8AC3E}">
        <p14:creationId xmlns:p14="http://schemas.microsoft.com/office/powerpoint/2010/main" val="2836103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7C6DFF45-D03A-7840-8B36-C084C2FDB12C}" type="slidenum">
              <a:rPr lang="hu-HU" smtClean="0"/>
              <a:t>1</a:t>
            </a:fld>
            <a:endParaRPr lang="hu-HU"/>
          </a:p>
        </p:txBody>
      </p:sp>
    </p:spTree>
    <p:extLst>
      <p:ext uri="{BB962C8B-B14F-4D97-AF65-F5344CB8AC3E}">
        <p14:creationId xmlns:p14="http://schemas.microsoft.com/office/powerpoint/2010/main" val="299351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dirty="0"/>
              <a:t>CLICK TO START THE YOUTUBE VIDEO</a:t>
            </a:r>
          </a:p>
        </p:txBody>
      </p:sp>
      <p:sp>
        <p:nvSpPr>
          <p:cNvPr id="4" name="Dia számának helye 3"/>
          <p:cNvSpPr>
            <a:spLocks noGrp="1"/>
          </p:cNvSpPr>
          <p:nvPr>
            <p:ph type="sldNum" sz="quarter" idx="5"/>
          </p:nvPr>
        </p:nvSpPr>
        <p:spPr/>
        <p:txBody>
          <a:bodyPr/>
          <a:lstStyle/>
          <a:p>
            <a:fld id="{7C6DFF45-D03A-7840-8B36-C084C2FDB12C}" type="slidenum">
              <a:rPr lang="hu-HU" smtClean="0"/>
              <a:t>2</a:t>
            </a:fld>
            <a:endParaRPr lang="hu-HU"/>
          </a:p>
        </p:txBody>
      </p:sp>
    </p:spTree>
    <p:extLst>
      <p:ext uri="{BB962C8B-B14F-4D97-AF65-F5344CB8AC3E}">
        <p14:creationId xmlns:p14="http://schemas.microsoft.com/office/powerpoint/2010/main" val="819104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7C6DFF45-D03A-7840-8B36-C084C2FDB12C}" type="slidenum">
              <a:rPr lang="hu-HU" smtClean="0"/>
              <a:t>8</a:t>
            </a:fld>
            <a:endParaRPr lang="hu-HU"/>
          </a:p>
        </p:txBody>
      </p:sp>
    </p:spTree>
    <p:extLst>
      <p:ext uri="{BB962C8B-B14F-4D97-AF65-F5344CB8AC3E}">
        <p14:creationId xmlns:p14="http://schemas.microsoft.com/office/powerpoint/2010/main" val="1221487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r>
              <a:rPr lang="hu-HU"/>
              <a:t>CLICK TO START </a:t>
            </a:r>
            <a:r>
              <a:rPr lang="hu-HU" dirty="0"/>
              <a:t>THE SEOI-NAGE VIDEO</a:t>
            </a:r>
          </a:p>
        </p:txBody>
      </p:sp>
      <p:sp>
        <p:nvSpPr>
          <p:cNvPr id="4" name="Dia számának helye 3"/>
          <p:cNvSpPr>
            <a:spLocks noGrp="1"/>
          </p:cNvSpPr>
          <p:nvPr>
            <p:ph type="sldNum" sz="quarter" idx="5"/>
          </p:nvPr>
        </p:nvSpPr>
        <p:spPr/>
        <p:txBody>
          <a:bodyPr/>
          <a:lstStyle/>
          <a:p>
            <a:fld id="{7C6DFF45-D03A-7840-8B36-C084C2FDB12C}" type="slidenum">
              <a:rPr lang="hu-HU" smtClean="0"/>
              <a:t>15</a:t>
            </a:fld>
            <a:endParaRPr lang="hu-HU"/>
          </a:p>
        </p:txBody>
      </p:sp>
    </p:spTree>
    <p:extLst>
      <p:ext uri="{BB962C8B-B14F-4D97-AF65-F5344CB8AC3E}">
        <p14:creationId xmlns:p14="http://schemas.microsoft.com/office/powerpoint/2010/main" val="1674589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pPr marL="355450" indent="-355450">
              <a:buFont typeface="Arial" panose="020B0604020202020204" pitchFamily="34" charset="0"/>
              <a:buChar char="•"/>
            </a:pPr>
            <a:endParaRPr lang="hu-HU" dirty="0"/>
          </a:p>
        </p:txBody>
      </p:sp>
      <p:sp>
        <p:nvSpPr>
          <p:cNvPr id="4" name="Dia számának helye 3"/>
          <p:cNvSpPr>
            <a:spLocks noGrp="1"/>
          </p:cNvSpPr>
          <p:nvPr>
            <p:ph type="sldNum" sz="quarter" idx="10"/>
          </p:nvPr>
        </p:nvSpPr>
        <p:spPr/>
        <p:txBody>
          <a:bodyPr/>
          <a:lstStyle/>
          <a:p>
            <a:fld id="{411AEF7E-707C-F342-82C3-06A9B0EBAFA4}" type="slidenum">
              <a:rPr lang="hu-HU" smtClean="0"/>
              <a:t>28</a:t>
            </a:fld>
            <a:endParaRPr lang="hu-HU"/>
          </a:p>
        </p:txBody>
      </p:sp>
    </p:spTree>
    <p:extLst>
      <p:ext uri="{BB962C8B-B14F-4D97-AF65-F5344CB8AC3E}">
        <p14:creationId xmlns:p14="http://schemas.microsoft.com/office/powerpoint/2010/main" val="221914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7C6DFF45-D03A-7840-8B36-C084C2FDB12C}" type="slidenum">
              <a:rPr lang="hu-HU" smtClean="0"/>
              <a:t>29</a:t>
            </a:fld>
            <a:endParaRPr lang="hu-HU"/>
          </a:p>
        </p:txBody>
      </p:sp>
    </p:spTree>
    <p:extLst>
      <p:ext uri="{BB962C8B-B14F-4D97-AF65-F5344CB8AC3E}">
        <p14:creationId xmlns:p14="http://schemas.microsoft.com/office/powerpoint/2010/main" val="407620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ormAutofit/>
          </a:bodyPr>
          <a:lstStyle>
            <a:lvl1pPr>
              <a:defRPr lang="en-GB" sz="4400" b="0" kern="1200" dirty="0">
                <a:ln w="0"/>
                <a:solidFill>
                  <a:schemeClr val="tx1"/>
                </a:solidFill>
                <a:effectLst>
                  <a:outerShdw blurRad="38100" dist="19050" dir="2700000" algn="tl" rotWithShape="0">
                    <a:schemeClr val="dk1">
                      <a:alpha val="40000"/>
                    </a:schemeClr>
                  </a:outerShdw>
                </a:effectLst>
                <a:latin typeface="+mj-lt"/>
                <a:ea typeface="+mj-ea"/>
                <a:cs typeface="+mj-cs"/>
              </a:defRPr>
            </a:lvl1pPr>
          </a:lstStyle>
          <a:p>
            <a:r>
              <a:rPr lang="hu-HU"/>
              <a:t>Mintacím szerkesztése</a:t>
            </a:r>
            <a:endParaRPr lang="en-GB" dirty="0"/>
          </a:p>
        </p:txBody>
      </p:sp>
      <p:sp>
        <p:nvSpPr>
          <p:cNvPr id="3" name="Subtitle 2"/>
          <p:cNvSpPr>
            <a:spLocks noGrp="1"/>
          </p:cNvSpPr>
          <p:nvPr>
            <p:ph type="subTitle" idx="1"/>
          </p:nvPr>
        </p:nvSpPr>
        <p:spPr>
          <a:xfrm>
            <a:off x="1371600" y="3886200"/>
            <a:ext cx="6400800" cy="1631032"/>
          </a:xfrm>
        </p:spPr>
        <p:txBody>
          <a:bodyPr>
            <a:normAutofit/>
          </a:bodyPr>
          <a:lstStyle>
            <a:lvl1pPr marL="0" indent="0" algn="ctr">
              <a:buNone/>
              <a:defRPr lang="en-GB" sz="3600" b="0" kern="1200" dirty="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Kattintson ide az alcím mintájának szerkesztéséhez</a:t>
            </a:r>
            <a:endParaRPr lang="en-GB" dirty="0"/>
          </a:p>
        </p:txBody>
      </p:sp>
    </p:spTree>
    <p:extLst>
      <p:ext uri="{BB962C8B-B14F-4D97-AF65-F5344CB8AC3E}">
        <p14:creationId xmlns:p14="http://schemas.microsoft.com/office/powerpoint/2010/main" val="1655230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a:xfrm>
            <a:off x="1979712" y="-30281"/>
            <a:ext cx="6048672" cy="1152128"/>
          </a:xfrm>
        </p:spPr>
        <p:txBody>
          <a:bodyPr>
            <a:normAutofit/>
          </a:bodyPr>
          <a:lstStyle>
            <a:lvl1pPr algn="l" rtl="0" eaLnBrk="1" fontAlgn="base" hangingPunct="1">
              <a:spcBef>
                <a:spcPct val="0"/>
              </a:spcBef>
              <a:spcAft>
                <a:spcPct val="0"/>
              </a:spcAft>
              <a:defRPr lang="hu-HU" sz="4000" b="1" kern="1200" dirty="0" smtClean="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Vertical Text Placeholder 2"/>
          <p:cNvSpPr>
            <a:spLocks noGrp="1"/>
          </p:cNvSpPr>
          <p:nvPr>
            <p:ph type="body" orient="vert" idx="1"/>
          </p:nvPr>
        </p:nvSpPr>
        <p:spPr/>
        <p:txBody>
          <a:bodyPr vert="eaVert"/>
          <a:lstStyle>
            <a:lvl1pPr>
              <a:defRPr lang="hu-HU" sz="32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a:defRPr lang="hu-HU" sz="28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2pPr>
            <a:lvl3pPr>
              <a:defRPr lang="hu-HU" sz="24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3pPr>
            <a:lvl4pPr>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4pPr>
            <a:lvl5pPr>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5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Date Placeholder 3"/>
          <p:cNvSpPr>
            <a:spLocks noGrp="1"/>
          </p:cNvSpPr>
          <p:nvPr>
            <p:ph type="dt" sz="half" idx="10"/>
          </p:nvPr>
        </p:nvSpPr>
        <p:spPr/>
        <p:txBody>
          <a:bodyPr/>
          <a:lstStyle>
            <a:lvl1pPr>
              <a:defRPr/>
            </a:lvl1pPr>
          </a:lstStyle>
          <a:p>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3556593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28799"/>
            <a:ext cx="1975048" cy="3888434"/>
          </a:xfrm>
        </p:spPr>
        <p:txBody>
          <a:bodyPr vert="eaVert"/>
          <a:lstStyle>
            <a:lvl1pPr>
              <a:defRPr lang="hu-HU" sz="4000" b="1" kern="1200" dirty="0" smtClean="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Vertical Text Placeholder 2"/>
          <p:cNvSpPr>
            <a:spLocks noGrp="1"/>
          </p:cNvSpPr>
          <p:nvPr>
            <p:ph type="body" orient="vert" idx="1"/>
          </p:nvPr>
        </p:nvSpPr>
        <p:spPr>
          <a:xfrm>
            <a:off x="457200" y="1628799"/>
            <a:ext cx="6019800" cy="3888433"/>
          </a:xfrm>
        </p:spPr>
        <p:txBody>
          <a:bodyPr vert="eaVert"/>
          <a:lstStyle>
            <a:lvl1pPr>
              <a:defRPr lang="hu-HU" sz="32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a:defRPr lang="hu-HU" sz="24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2pPr>
            <a:lvl3pPr>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3pPr>
            <a:lvl4pPr>
              <a:defRPr lang="en-GB" sz="2000" b="0" kern="1200" dirty="0">
                <a:ln w="0"/>
                <a:solidFill>
                  <a:schemeClr val="tx1"/>
                </a:solidFill>
                <a:effectLst>
                  <a:outerShdw blurRad="38100" dist="19050" dir="2700000" algn="tl" rotWithShape="0">
                    <a:schemeClr val="dk1">
                      <a:alpha val="40000"/>
                    </a:schemeClr>
                  </a:outerShdw>
                </a:effectLst>
                <a:latin typeface="+mj-lt"/>
                <a:ea typeface="+mj-ea"/>
                <a:cs typeface="+mj-cs"/>
              </a:defRPr>
            </a:lvl4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Date Placeholder 3"/>
          <p:cNvSpPr>
            <a:spLocks noGrp="1"/>
          </p:cNvSpPr>
          <p:nvPr>
            <p:ph type="dt" sz="half" idx="10"/>
          </p:nvPr>
        </p:nvSpPr>
        <p:spPr/>
        <p:txBody>
          <a:bodyPr/>
          <a:lstStyle>
            <a:lvl1pPr>
              <a:defRPr/>
            </a:lvl1pPr>
          </a:lstStyle>
          <a:p>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2442930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Címdia">
    <p:spTree>
      <p:nvGrpSpPr>
        <p:cNvPr id="1" name=""/>
        <p:cNvGrpSpPr/>
        <p:nvPr/>
      </p:nvGrpSpPr>
      <p:grpSpPr>
        <a:xfrm>
          <a:off x="0" y="0"/>
          <a:ext cx="0" cy="0"/>
          <a:chOff x="0" y="0"/>
          <a:chExt cx="0" cy="0"/>
        </a:xfrm>
      </p:grpSpPr>
      <p:sp>
        <p:nvSpPr>
          <p:cNvPr id="17" name="Subtitle 16"/>
          <p:cNvSpPr>
            <a:spLocks noGrp="1"/>
          </p:cNvSpPr>
          <p:nvPr>
            <p:ph type="subTitle" idx="1"/>
          </p:nvPr>
        </p:nvSpPr>
        <p:spPr>
          <a:xfrm>
            <a:off x="685800" y="3611607"/>
            <a:ext cx="7772400" cy="1199704"/>
          </a:xfrm>
        </p:spPr>
        <p:txBody>
          <a:bodyPr lIns="45720" rIns="45720">
            <a:normAutofit/>
          </a:bodyPr>
          <a:lstStyle>
            <a:lvl1pPr marL="0" marR="64008" indent="0" algn="r">
              <a:buNone/>
              <a:defRPr lang="en-US" sz="3200" b="0" kern="1200" dirty="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hu-HU"/>
              <a:t>Kattintson ide az alcím mintájának szerkesztéséhez</a:t>
            </a:r>
            <a:endParaRPr kumimoji="0" lang="en-US" dirty="0"/>
          </a:p>
        </p:txBody>
      </p:sp>
      <p:sp>
        <p:nvSpPr>
          <p:cNvPr id="3" name="Date Placeholder 2"/>
          <p:cNvSpPr>
            <a:spLocks noGrp="1"/>
          </p:cNvSpPr>
          <p:nvPr>
            <p:ph type="dt" sz="half" idx="10"/>
          </p:nvPr>
        </p:nvSpPr>
        <p:spPr/>
        <p:txBody>
          <a:bodyPr/>
          <a:lstStyle/>
          <a:p>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5A648A70-8AA0-D54A-B46E-8BD0F60E06E4}" type="slidenum">
              <a:rPr lang="hu-HU" smtClean="0"/>
              <a:t>‹#›</a:t>
            </a:fld>
            <a:endParaRPr lang="hu-HU"/>
          </a:p>
        </p:txBody>
      </p:sp>
      <p:sp>
        <p:nvSpPr>
          <p:cNvPr id="6" name="Title 5"/>
          <p:cNvSpPr>
            <a:spLocks noGrp="1"/>
          </p:cNvSpPr>
          <p:nvPr>
            <p:ph type="title"/>
          </p:nvPr>
        </p:nvSpPr>
        <p:spPr>
          <a:xfrm>
            <a:off x="1115616" y="-99392"/>
            <a:ext cx="8229600" cy="1143000"/>
          </a:xfrm>
        </p:spPr>
        <p:txBody>
          <a:bodyPr/>
          <a:lstStyle/>
          <a:p>
            <a:r>
              <a:rPr lang="hu-HU"/>
              <a:t>Mintacím szerkesztése</a:t>
            </a:r>
            <a:endParaRPr lang="en-GB" dirty="0"/>
          </a:p>
        </p:txBody>
      </p:sp>
    </p:spTree>
    <p:extLst>
      <p:ext uri="{BB962C8B-B14F-4D97-AF65-F5344CB8AC3E}">
        <p14:creationId xmlns:p14="http://schemas.microsoft.com/office/powerpoint/2010/main" val="29303492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Tartalom">
    <p:spTree>
      <p:nvGrpSpPr>
        <p:cNvPr id="1" name=""/>
        <p:cNvGrpSpPr/>
        <p:nvPr/>
      </p:nvGrpSpPr>
      <p:grpSpPr>
        <a:xfrm>
          <a:off x="0" y="0"/>
          <a:ext cx="0" cy="0"/>
          <a:chOff x="0" y="0"/>
          <a:chExt cx="0" cy="0"/>
        </a:xfrm>
      </p:grpSpPr>
      <p:sp>
        <p:nvSpPr>
          <p:cNvPr id="2" name="Tartalom helye 1"/>
          <p:cNvSpPr>
            <a:spLocks noGrp="1"/>
          </p:cNvSpPr>
          <p:nvPr>
            <p:ph/>
          </p:nvPr>
        </p:nvSpPr>
        <p:spPr>
          <a:xfrm>
            <a:off x="457200" y="1412776"/>
            <a:ext cx="8229600" cy="4699397"/>
          </a:xfrm>
          <a:prstGeom prst="rect">
            <a:avLst/>
          </a:prstGeom>
        </p:spPr>
        <p:txBody>
          <a:bodyPr/>
          <a:lstStyle>
            <a:lvl1pPr algn="l" rtl="0" eaLnBrk="1" fontAlgn="base" hangingPunct="1">
              <a:spcBef>
                <a:spcPct val="20000"/>
              </a:spcBef>
              <a:spcAft>
                <a:spcPct val="0"/>
              </a:spcAft>
              <a:buFont typeface="Arial" charset="0"/>
              <a:defRPr lang="hu-HU" sz="32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algn="l" rtl="0" eaLnBrk="1" fontAlgn="base" hangingPunct="1">
              <a:spcBef>
                <a:spcPct val="20000"/>
              </a:spcBef>
              <a:spcAft>
                <a:spcPct val="0"/>
              </a:spcAft>
              <a:buFont typeface="Arial" charset="0"/>
              <a:defRPr lang="hu-HU" sz="28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2pPr>
            <a:lvl3pPr algn="l" rtl="0" eaLnBrk="1" fontAlgn="base" hangingPunct="1">
              <a:spcBef>
                <a:spcPct val="20000"/>
              </a:spcBef>
              <a:spcAft>
                <a:spcPct val="0"/>
              </a:spcAft>
              <a:buFont typeface="Arial" charset="0"/>
              <a:defRPr lang="hu-HU" sz="24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3pPr>
            <a:lvl4pPr algn="l" rtl="0" eaLnBrk="1" fontAlgn="base" hangingPunct="1">
              <a:spcBef>
                <a:spcPct val="20000"/>
              </a:spcBef>
              <a:spcAft>
                <a:spcPct val="0"/>
              </a:spcAft>
              <a:buFont typeface="Arial" charset="0"/>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4pPr>
            <a:lvl5pPr algn="l" rtl="0" eaLnBrk="1" fontAlgn="base" hangingPunct="1">
              <a:spcBef>
                <a:spcPct val="20000"/>
              </a:spcBef>
              <a:spcAft>
                <a:spcPct val="0"/>
              </a:spcAft>
              <a:buFont typeface="Arial" charset="0"/>
              <a:defRPr lang="hu-HU" sz="2000" b="0" kern="1200" dirty="0">
                <a:ln w="0"/>
                <a:solidFill>
                  <a:schemeClr val="tx1"/>
                </a:solidFill>
                <a:effectLst>
                  <a:outerShdw blurRad="38100" dist="19050" dir="2700000" algn="tl" rotWithShape="0">
                    <a:schemeClr val="dk1">
                      <a:alpha val="40000"/>
                    </a:schemeClr>
                  </a:outerShdw>
                </a:effectLst>
                <a:latin typeface="+mj-lt"/>
                <a:ea typeface="+mj-ea"/>
                <a:cs typeface="+mj-cs"/>
              </a:defRPr>
            </a:lvl5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hu-HU" dirty="0"/>
          </a:p>
        </p:txBody>
      </p:sp>
      <p:sp>
        <p:nvSpPr>
          <p:cNvPr id="3" name="Dátum helye 2"/>
          <p:cNvSpPr>
            <a:spLocks noGrp="1"/>
          </p:cNvSpPr>
          <p:nvPr>
            <p:ph type="dt" sz="half" idx="10"/>
          </p:nvPr>
        </p:nvSpPr>
        <p:spPr>
          <a:xfrm>
            <a:off x="457200" y="6245225"/>
            <a:ext cx="2133600" cy="476250"/>
          </a:xfrm>
          <a:prstGeom prst="rect">
            <a:avLst/>
          </a:prstGeom>
        </p:spPr>
        <p:txBody>
          <a:bodyPr/>
          <a:lstStyle>
            <a:lvl1pPr>
              <a:defRPr/>
            </a:lvl1pPr>
          </a:lstStyle>
          <a:p>
            <a:endParaRPr lang="hu-HU"/>
          </a:p>
        </p:txBody>
      </p:sp>
      <p:sp>
        <p:nvSpPr>
          <p:cNvPr id="4" name="Élőláb helye 3"/>
          <p:cNvSpPr>
            <a:spLocks noGrp="1"/>
          </p:cNvSpPr>
          <p:nvPr>
            <p:ph type="ftr" sz="quarter" idx="11"/>
          </p:nvPr>
        </p:nvSpPr>
        <p:spPr>
          <a:xfrm>
            <a:off x="3124200" y="6245225"/>
            <a:ext cx="2895600" cy="476250"/>
          </a:xfrm>
          <a:prstGeom prst="rect">
            <a:avLst/>
          </a:prstGeom>
        </p:spPr>
        <p:txBody>
          <a:bodyPr/>
          <a:lstStyle>
            <a:lvl1pPr>
              <a:defRPr/>
            </a:lvl1pPr>
          </a:lstStyle>
          <a:p>
            <a:endParaRPr lang="hu-HU"/>
          </a:p>
        </p:txBody>
      </p:sp>
      <p:sp>
        <p:nvSpPr>
          <p:cNvPr id="5" name="Dia számának helye 4"/>
          <p:cNvSpPr>
            <a:spLocks noGrp="1"/>
          </p:cNvSpPr>
          <p:nvPr>
            <p:ph type="sldNum" sz="quarter" idx="12"/>
          </p:nvPr>
        </p:nvSpPr>
        <p:spPr>
          <a:xfrm>
            <a:off x="6553200" y="6245225"/>
            <a:ext cx="2133600" cy="476250"/>
          </a:xfrm>
          <a:prstGeom prst="rect">
            <a:avLst/>
          </a:prstGeom>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3352279616"/>
      </p:ext>
    </p:extLst>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312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a:xfrm>
            <a:off x="2051720" y="0"/>
            <a:ext cx="6717432" cy="980728"/>
          </a:xfrm>
        </p:spPr>
        <p:txBody>
          <a:bodyPr>
            <a:normAutofit/>
          </a:bodyPr>
          <a:lstStyle>
            <a:lvl1pPr algn="l">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Content Placeholder 2"/>
          <p:cNvSpPr>
            <a:spLocks noGrp="1"/>
          </p:cNvSpPr>
          <p:nvPr>
            <p:ph idx="1"/>
          </p:nvPr>
        </p:nvSpPr>
        <p:spPr/>
        <p:txBody>
          <a:bodyPr/>
          <a:lstStyle>
            <a:lvl1pP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a:defRPr lang="en-GB" sz="28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Date Placeholder 3"/>
          <p:cNvSpPr>
            <a:spLocks noGrp="1"/>
          </p:cNvSpPr>
          <p:nvPr>
            <p:ph type="dt" sz="half" idx="10"/>
          </p:nvPr>
        </p:nvSpPr>
        <p:spPr/>
        <p:txBody>
          <a:bodyPr/>
          <a:lstStyle>
            <a:lvl1pPr>
              <a:defRPr/>
            </a:lvl1pPr>
          </a:lstStyle>
          <a:p>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2640655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normAutofit/>
          </a:bodyPr>
          <a:lstStyle>
            <a:lvl1pPr algn="l">
              <a:defRPr lang="en-GB" sz="4400" b="0" kern="1200" dirty="0">
                <a:ln w="0"/>
                <a:solidFill>
                  <a:schemeClr val="tx1"/>
                </a:solidFill>
                <a:effectLst>
                  <a:outerShdw blurRad="38100" dist="19050" dir="2700000" algn="tl" rotWithShape="0">
                    <a:schemeClr val="dk1">
                      <a:alpha val="40000"/>
                    </a:schemeClr>
                  </a:outerShdw>
                </a:effectLst>
                <a:latin typeface="+mj-lt"/>
                <a:ea typeface="+mj-ea"/>
                <a:cs typeface="+mj-cs"/>
              </a:defRPr>
            </a:lvl1pPr>
          </a:lstStyle>
          <a:p>
            <a:r>
              <a:rPr lang="hu-HU"/>
              <a:t>Mintacím szerkesztése</a:t>
            </a:r>
            <a:endParaRPr lang="en-GB" dirty="0"/>
          </a:p>
        </p:txBody>
      </p:sp>
      <p:sp>
        <p:nvSpPr>
          <p:cNvPr id="3" name="Text Placeholder 2"/>
          <p:cNvSpPr>
            <a:spLocks noGrp="1"/>
          </p:cNvSpPr>
          <p:nvPr>
            <p:ph type="body" idx="1"/>
          </p:nvPr>
        </p:nvSpPr>
        <p:spPr>
          <a:xfrm>
            <a:off x="722313" y="2906713"/>
            <a:ext cx="7772400" cy="1500187"/>
          </a:xfrm>
        </p:spPr>
        <p:txBody>
          <a:bodyPr anchor="b">
            <a:normAutofit/>
          </a:bodyPr>
          <a:lstStyle>
            <a:lvl1pPr marL="0" indent="0">
              <a:buNone/>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lvl1pPr>
              <a:defRPr/>
            </a:lvl1pPr>
          </a:lstStyle>
          <a:p>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311852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a:xfrm>
            <a:off x="1835696" y="18999"/>
            <a:ext cx="6774904" cy="961729"/>
          </a:xfrm>
        </p:spPr>
        <p:txBody>
          <a:bodyPr>
            <a:normAutofit/>
          </a:bodyPr>
          <a:lstStyle>
            <a:lvl1pPr algn="l">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a:defRPr lang="hu-HU" sz="2400" b="0" i="1" kern="120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a:defRPr lang="hu-HU" sz="20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a:defRPr lang="hu-HU" sz="1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a:defRPr lang="en-GB" sz="18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Content Placeholder 3"/>
          <p:cNvSpPr>
            <a:spLocks noGrp="1"/>
          </p:cNvSpPr>
          <p:nvPr>
            <p:ph sz="half" idx="2"/>
          </p:nvPr>
        </p:nvSpPr>
        <p:spPr>
          <a:xfrm>
            <a:off x="4648200" y="1600200"/>
            <a:ext cx="4038600" cy="4525963"/>
          </a:xfrm>
        </p:spPr>
        <p:txBody>
          <a:bodyPr/>
          <a:lstStyle>
            <a:lvl1pPr marL="342900" indent="-342900">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a:defRPr lang="hu-HU" sz="20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a:defRPr lang="hu-HU" sz="1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a:defRPr lang="en-GB" sz="18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vl6pPr>
              <a:defRPr sz="1800"/>
            </a:lvl6pPr>
            <a:lvl7pPr>
              <a:defRPr sz="1800"/>
            </a:lvl7pPr>
            <a:lvl8pPr>
              <a:defRPr sz="1800"/>
            </a:lvl8pPr>
            <a:lvl9pPr>
              <a:defRPr sz="1800"/>
            </a:lvl9pPr>
          </a:lstStyle>
          <a:p>
            <a:pPr marL="342900" lvl="0" indent="-342900" algn="l" rtl="0" eaLnBrk="1" fontAlgn="base" hangingPunct="1">
              <a:spcBef>
                <a:spcPct val="20000"/>
              </a:spcBef>
              <a:spcAft>
                <a:spcPct val="0"/>
              </a:spcAft>
              <a:buFont typeface="Arial" charset="0"/>
              <a:buChar char="•"/>
            </a:pPr>
            <a:r>
              <a:rPr lang="hu-HU"/>
              <a:t>Mintaszöveg szerkesztése</a:t>
            </a:r>
          </a:p>
          <a:p>
            <a:pPr marL="342900" lvl="1" indent="-342900" algn="l" rtl="0" eaLnBrk="1" fontAlgn="base" hangingPunct="1">
              <a:spcBef>
                <a:spcPct val="20000"/>
              </a:spcBef>
              <a:spcAft>
                <a:spcPct val="0"/>
              </a:spcAft>
              <a:buFont typeface="Arial" charset="0"/>
              <a:buChar char="•"/>
            </a:pPr>
            <a:r>
              <a:rPr lang="hu-HU"/>
              <a:t>Második szint</a:t>
            </a:r>
          </a:p>
          <a:p>
            <a:pPr marL="342900" lvl="2" indent="-342900" algn="l" rtl="0" eaLnBrk="1" fontAlgn="base" hangingPunct="1">
              <a:spcBef>
                <a:spcPct val="20000"/>
              </a:spcBef>
              <a:spcAft>
                <a:spcPct val="0"/>
              </a:spcAft>
              <a:buFont typeface="Arial" charset="0"/>
              <a:buChar char="•"/>
            </a:pPr>
            <a:r>
              <a:rPr lang="hu-HU"/>
              <a:t>Harmadik szint</a:t>
            </a:r>
          </a:p>
          <a:p>
            <a:pPr marL="342900" lvl="3" indent="-342900" algn="l" rtl="0" eaLnBrk="1" fontAlgn="base" hangingPunct="1">
              <a:spcBef>
                <a:spcPct val="20000"/>
              </a:spcBef>
              <a:spcAft>
                <a:spcPct val="0"/>
              </a:spcAft>
              <a:buFont typeface="Arial" charset="0"/>
              <a:buChar char="•"/>
            </a:pPr>
            <a:r>
              <a:rPr lang="hu-HU"/>
              <a:t>Negyedik szint</a:t>
            </a:r>
          </a:p>
          <a:p>
            <a:pPr marL="342900" lvl="4" indent="-342900" algn="l" rtl="0" eaLnBrk="1" fontAlgn="base" hangingPunct="1">
              <a:spcBef>
                <a:spcPct val="20000"/>
              </a:spcBef>
              <a:spcAft>
                <a:spcPct val="0"/>
              </a:spcAft>
              <a:buFont typeface="Arial" charset="0"/>
              <a:buChar char="•"/>
            </a:pPr>
            <a:r>
              <a:rPr lang="hu-HU"/>
              <a:t>Ötödik szint</a:t>
            </a:r>
            <a:endParaRPr lang="en-GB" dirty="0"/>
          </a:p>
        </p:txBody>
      </p:sp>
      <p:sp>
        <p:nvSpPr>
          <p:cNvPr id="5" name="Date Placeholder 3"/>
          <p:cNvSpPr>
            <a:spLocks noGrp="1"/>
          </p:cNvSpPr>
          <p:nvPr>
            <p:ph type="dt" sz="half" idx="10"/>
          </p:nvPr>
        </p:nvSpPr>
        <p:spPr/>
        <p:txBody>
          <a:bodyPr/>
          <a:lstStyle>
            <a:lvl1pPr>
              <a:defRPr/>
            </a:lvl1pPr>
          </a:lstStyle>
          <a:p>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1323367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1907704" y="44624"/>
            <a:ext cx="7930207" cy="976978"/>
          </a:xfrm>
        </p:spPr>
        <p:txBody>
          <a:bodyPr>
            <a:normAutofit/>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Content Placeholder 3"/>
          <p:cNvSpPr>
            <a:spLocks noGrp="1"/>
          </p:cNvSpPr>
          <p:nvPr>
            <p:ph sz="half" idx="2"/>
          </p:nvPr>
        </p:nvSpPr>
        <p:spPr>
          <a:xfrm>
            <a:off x="457200" y="2174875"/>
            <a:ext cx="4040188" cy="3951288"/>
          </a:xfrm>
        </p:spPr>
        <p:txBody>
          <a:bodyPr>
            <a:normAutofit/>
          </a:bodyPr>
          <a:lstStyle>
            <a:lvl1pPr>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a:defRPr lang="hu-HU" sz="20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a:defRPr lang="hu-HU" sz="1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a:defRPr lang="hu-HU" sz="16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a:defRPr lang="en-GB" sz="16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5" name="Text Placeholder 4"/>
          <p:cNvSpPr>
            <a:spLocks noGrp="1"/>
          </p:cNvSpPr>
          <p:nvPr>
            <p:ph type="body" sz="quarter" idx="3"/>
          </p:nvPr>
        </p:nvSpPr>
        <p:spPr>
          <a:xfrm>
            <a:off x="4645025" y="1535113"/>
            <a:ext cx="4041775" cy="639762"/>
          </a:xfrm>
        </p:spPr>
        <p:txBody>
          <a:bodyPr anchor="b">
            <a:normAutofit/>
          </a:bodyPr>
          <a:lstStyle>
            <a:lvl1pPr marL="0" indent="0">
              <a:buNone/>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Content Placeholder 5"/>
          <p:cNvSpPr>
            <a:spLocks noGrp="1"/>
          </p:cNvSpPr>
          <p:nvPr>
            <p:ph sz="quarter" idx="4"/>
          </p:nvPr>
        </p:nvSpPr>
        <p:spPr>
          <a:xfrm>
            <a:off x="4645025" y="2174875"/>
            <a:ext cx="4041775" cy="3951288"/>
          </a:xfrm>
        </p:spPr>
        <p:txBody>
          <a:bodyPr>
            <a:normAutofit/>
          </a:bodyPr>
          <a:lstStyle>
            <a:lvl1pPr algn="l" rtl="0" eaLnBrk="1" fontAlgn="base" hangingPunct="1">
              <a:spcBef>
                <a:spcPct val="20000"/>
              </a:spcBef>
              <a:spcAft>
                <a:spcPct val="0"/>
              </a:spcAft>
              <a:buFont typeface="Arial" charset="0"/>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algn="l" rtl="0" eaLnBrk="1" fontAlgn="base" hangingPunct="1">
              <a:spcBef>
                <a:spcPct val="20000"/>
              </a:spcBef>
              <a:spcAft>
                <a:spcPct val="0"/>
              </a:spcAft>
              <a:buFont typeface="Arial" charset="0"/>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algn="l" rtl="0" eaLnBrk="1" fontAlgn="base" hangingPunct="1">
              <a:spcBef>
                <a:spcPct val="20000"/>
              </a:spcBef>
              <a:spcAft>
                <a:spcPct val="0"/>
              </a:spcAft>
              <a:buFont typeface="Arial" charset="0"/>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algn="l" rtl="0" eaLnBrk="1" fontAlgn="base" hangingPunct="1">
              <a:spcBef>
                <a:spcPct val="20000"/>
              </a:spcBef>
              <a:spcAft>
                <a:spcPct val="0"/>
              </a:spcAft>
              <a:buFont typeface="Arial" charset="0"/>
              <a:defRPr lang="hu-HU" sz="24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algn="l" rtl="0" eaLnBrk="1" fontAlgn="base" hangingPunct="1">
              <a:spcBef>
                <a:spcPct val="20000"/>
              </a:spcBef>
              <a:spcAft>
                <a:spcPct val="0"/>
              </a:spcAft>
              <a:buFont typeface="Arial" charset="0"/>
              <a:defRPr lang="en-GB" sz="24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7" name="Date Placeholder 3"/>
          <p:cNvSpPr>
            <a:spLocks noGrp="1"/>
          </p:cNvSpPr>
          <p:nvPr>
            <p:ph type="dt" sz="half" idx="10"/>
          </p:nvPr>
        </p:nvSpPr>
        <p:spPr/>
        <p:txBody>
          <a:bodyPr/>
          <a:lstStyle>
            <a:lvl1pPr>
              <a:defRPr/>
            </a:lvl1pPr>
          </a:lstStyle>
          <a:p>
            <a:endParaRPr lang="hu-HU"/>
          </a:p>
        </p:txBody>
      </p:sp>
      <p:sp>
        <p:nvSpPr>
          <p:cNvPr id="8" name="Footer Placeholder 4"/>
          <p:cNvSpPr>
            <a:spLocks noGrp="1"/>
          </p:cNvSpPr>
          <p:nvPr>
            <p:ph type="ftr" sz="quarter" idx="11"/>
          </p:nvPr>
        </p:nvSpPr>
        <p:spPr/>
        <p:txBody>
          <a:bodyPr/>
          <a:lstStyle>
            <a:lvl1pPr>
              <a:defRPr/>
            </a:lvl1pPr>
          </a:lstStyle>
          <a:p>
            <a:endParaRPr lang="hu-HU"/>
          </a:p>
        </p:txBody>
      </p:sp>
      <p:sp>
        <p:nvSpPr>
          <p:cNvPr id="9"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297094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a:xfrm>
            <a:off x="2195736" y="116632"/>
            <a:ext cx="6491064" cy="792088"/>
          </a:xfrm>
        </p:spPr>
        <p:txBody>
          <a:bodyPr>
            <a:normAutofit/>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stStyle>
          <a:p>
            <a:r>
              <a:rPr lang="hu-HU"/>
              <a:t>Mintacím szerkesztése</a:t>
            </a:r>
            <a:endParaRPr lang="en-GB" dirty="0"/>
          </a:p>
        </p:txBody>
      </p:sp>
      <p:sp>
        <p:nvSpPr>
          <p:cNvPr id="3" name="Date Placeholder 3"/>
          <p:cNvSpPr>
            <a:spLocks noGrp="1"/>
          </p:cNvSpPr>
          <p:nvPr>
            <p:ph type="dt" sz="half" idx="10"/>
          </p:nvPr>
        </p:nvSpPr>
        <p:spPr/>
        <p:txBody>
          <a:bodyPr/>
          <a:lstStyle>
            <a:lvl1pPr>
              <a:defRPr/>
            </a:lvl1pPr>
          </a:lstStyle>
          <a:p>
            <a:endParaRPr lang="hu-HU"/>
          </a:p>
        </p:txBody>
      </p:sp>
      <p:sp>
        <p:nvSpPr>
          <p:cNvPr id="4" name="Footer Placeholder 4"/>
          <p:cNvSpPr>
            <a:spLocks noGrp="1"/>
          </p:cNvSpPr>
          <p:nvPr>
            <p:ph type="ftr" sz="quarter" idx="11"/>
          </p:nvPr>
        </p:nvSpPr>
        <p:spPr/>
        <p:txBody>
          <a:bodyPr/>
          <a:lstStyle>
            <a:lvl1pPr>
              <a:defRPr/>
            </a:lvl1pPr>
          </a:lstStyle>
          <a:p>
            <a:endParaRPr lang="hu-HU"/>
          </a:p>
        </p:txBody>
      </p:sp>
      <p:sp>
        <p:nvSpPr>
          <p:cNvPr id="5"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3635846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endParaRPr lang="hu-HU"/>
          </a:p>
        </p:txBody>
      </p:sp>
      <p:sp>
        <p:nvSpPr>
          <p:cNvPr id="3" name="Footer Placeholder 4"/>
          <p:cNvSpPr>
            <a:spLocks noGrp="1"/>
          </p:cNvSpPr>
          <p:nvPr>
            <p:ph type="ftr" sz="quarter" idx="11"/>
          </p:nvPr>
        </p:nvSpPr>
        <p:spPr/>
        <p:txBody>
          <a:bodyPr/>
          <a:lstStyle>
            <a:lvl1pPr>
              <a:defRPr/>
            </a:lvl1pPr>
          </a:lstStyle>
          <a:p>
            <a:endParaRPr lang="hu-HU"/>
          </a:p>
        </p:txBody>
      </p:sp>
      <p:sp>
        <p:nvSpPr>
          <p:cNvPr id="4"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826107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457199" y="1484784"/>
            <a:ext cx="3008313" cy="904444"/>
          </a:xfrm>
        </p:spPr>
        <p:txBody>
          <a:bodyPr anchor="b"/>
          <a:lstStyle>
            <a:lvl1pPr algn="l">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stStyle>
          <a:p>
            <a:r>
              <a:rPr lang="hu-HU"/>
              <a:t>Mintacím szerkesztése</a:t>
            </a:r>
            <a:endParaRPr lang="en-GB" dirty="0"/>
          </a:p>
        </p:txBody>
      </p:sp>
      <p:sp>
        <p:nvSpPr>
          <p:cNvPr id="3" name="Content Placeholder 2"/>
          <p:cNvSpPr>
            <a:spLocks noGrp="1"/>
          </p:cNvSpPr>
          <p:nvPr>
            <p:ph idx="1"/>
          </p:nvPr>
        </p:nvSpPr>
        <p:spPr>
          <a:xfrm>
            <a:off x="3707904" y="1484784"/>
            <a:ext cx="5111750" cy="4668119"/>
          </a:xfrm>
        </p:spPr>
        <p:txBody>
          <a:bodyPr/>
          <a:lstStyle>
            <a:lvl1pPr>
              <a:defRPr lang="hu-HU" sz="32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a:defRPr lang="hu-HU" sz="28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2pPr>
            <a:lvl3pPr>
              <a:defRPr lang="hu-HU" sz="24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3pPr>
            <a:lvl4pPr>
              <a:defRPr lang="hu-HU" sz="20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4pPr>
            <a:lvl5pPr>
              <a:defRPr lang="en-GB" sz="2000" b="0" kern="1200" dirty="0">
                <a:ln w="0"/>
                <a:solidFill>
                  <a:schemeClr val="tx1"/>
                </a:solidFill>
                <a:effectLst>
                  <a:outerShdw blurRad="38100" dist="19050" dir="2700000" algn="tl" rotWithShape="0">
                    <a:schemeClr val="dk1">
                      <a:alpha val="40000"/>
                    </a:schemeClr>
                  </a:outerShdw>
                </a:effectLst>
                <a:latin typeface="+mj-lt"/>
                <a:ea typeface="+mj-ea"/>
                <a:cs typeface="+mj-cs"/>
              </a:defRPr>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Text Placeholder 3"/>
          <p:cNvSpPr>
            <a:spLocks noGrp="1"/>
          </p:cNvSpPr>
          <p:nvPr>
            <p:ph type="body" sz="half" idx="2"/>
          </p:nvPr>
        </p:nvSpPr>
        <p:spPr>
          <a:xfrm>
            <a:off x="457199" y="2430811"/>
            <a:ext cx="3008313" cy="3722092"/>
          </a:xfrm>
        </p:spPr>
        <p:txBody>
          <a:bodyPr/>
          <a:lstStyle>
            <a:lvl1pPr marL="0" indent="0">
              <a:buNone/>
              <a:defRPr lang="hu-HU" sz="1400" b="0" kern="120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ate Placeholder 3"/>
          <p:cNvSpPr>
            <a:spLocks noGrp="1"/>
          </p:cNvSpPr>
          <p:nvPr>
            <p:ph type="dt" sz="half" idx="10"/>
          </p:nvPr>
        </p:nvSpPr>
        <p:spPr/>
        <p:txBody>
          <a:bodyPr/>
          <a:lstStyle>
            <a:lvl1pPr>
              <a:defRPr/>
            </a:lvl1pPr>
          </a:lstStyle>
          <a:p>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1056393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99592" y="4797152"/>
            <a:ext cx="5486400" cy="566738"/>
          </a:xfrm>
        </p:spPr>
        <p:txBody>
          <a:bodyPr anchor="b"/>
          <a:lstStyle>
            <a:lvl1pPr algn="l">
              <a:defRPr lang="en-GB" sz="2000" b="0" kern="1200" dirty="0">
                <a:ln w="0"/>
                <a:solidFill>
                  <a:schemeClr val="tx1"/>
                </a:solidFill>
                <a:effectLst>
                  <a:outerShdw blurRad="38100" dist="19050" dir="2700000" algn="tl" rotWithShape="0">
                    <a:schemeClr val="dk1">
                      <a:alpha val="40000"/>
                    </a:schemeClr>
                  </a:outerShdw>
                </a:effectLst>
                <a:latin typeface="+mj-lt"/>
                <a:ea typeface="+mj-ea"/>
                <a:cs typeface="+mj-cs"/>
              </a:defRPr>
            </a:lvl1pPr>
          </a:lstStyle>
          <a:p>
            <a:r>
              <a:rPr lang="hu-HU"/>
              <a:t>Mintacím szerkesztése</a:t>
            </a:r>
            <a:endParaRPr lang="en-GB" dirty="0"/>
          </a:p>
        </p:txBody>
      </p:sp>
      <p:sp>
        <p:nvSpPr>
          <p:cNvPr id="3" name="Picture Placeholder 2"/>
          <p:cNvSpPr>
            <a:spLocks noGrp="1"/>
          </p:cNvSpPr>
          <p:nvPr>
            <p:ph type="pic" idx="1"/>
          </p:nvPr>
        </p:nvSpPr>
        <p:spPr>
          <a:xfrm>
            <a:off x="899592" y="1494110"/>
            <a:ext cx="5486400" cy="3169370"/>
          </a:xfrm>
        </p:spPr>
        <p:txBody>
          <a:bodyPr>
            <a:normAutofit/>
          </a:bodyPr>
          <a:lstStyle>
            <a:lvl1pPr marL="0" indent="0">
              <a:buNone/>
              <a:defRPr lang="en-GB" sz="3200" b="0" kern="1200" noProof="0" dirty="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hu-HU" noProof="0"/>
              <a:t>Kép beszúrásához kattintson az ikonra</a:t>
            </a:r>
            <a:endParaRPr lang="en-GB" noProof="0" dirty="0"/>
          </a:p>
        </p:txBody>
      </p:sp>
      <p:sp>
        <p:nvSpPr>
          <p:cNvPr id="4" name="Text Placeholder 3"/>
          <p:cNvSpPr>
            <a:spLocks noGrp="1"/>
          </p:cNvSpPr>
          <p:nvPr>
            <p:ph type="body" sz="half" idx="2"/>
          </p:nvPr>
        </p:nvSpPr>
        <p:spPr>
          <a:xfrm>
            <a:off x="899592" y="5373216"/>
            <a:ext cx="5486400" cy="804862"/>
          </a:xfrm>
        </p:spPr>
        <p:txBody>
          <a:bodyPr>
            <a:normAutofit/>
          </a:bodyPr>
          <a:lstStyle>
            <a:lvl1pPr marL="0" indent="0">
              <a:buNone/>
              <a:defRPr lang="hu-HU" sz="1400" b="0" kern="1200" noProof="0" dirty="0" smtClean="0">
                <a:ln w="0"/>
                <a:solidFill>
                  <a:schemeClr val="tx1"/>
                </a:solidFill>
                <a:effectLst>
                  <a:outerShdw blurRad="38100" dist="19050" dir="2700000" algn="tl" rotWithShape="0">
                    <a:schemeClr val="dk1">
                      <a:alpha val="40000"/>
                    </a:schemeClr>
                  </a:outerShdw>
                </a:effectLst>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ate Placeholder 3"/>
          <p:cNvSpPr>
            <a:spLocks noGrp="1"/>
          </p:cNvSpPr>
          <p:nvPr>
            <p:ph type="dt" sz="half" idx="10"/>
          </p:nvPr>
        </p:nvSpPr>
        <p:spPr/>
        <p:txBody>
          <a:bodyPr/>
          <a:lstStyle>
            <a:lvl1pPr>
              <a:defRPr/>
            </a:lvl1pPr>
          </a:lstStyle>
          <a:p>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5A648A70-8AA0-D54A-B46E-8BD0F60E06E4}" type="slidenum">
              <a:rPr lang="hu-HU" smtClean="0"/>
              <a:t>‹#›</a:t>
            </a:fld>
            <a:endParaRPr lang="hu-HU"/>
          </a:p>
        </p:txBody>
      </p:sp>
    </p:spTree>
    <p:extLst>
      <p:ext uri="{BB962C8B-B14F-4D97-AF65-F5344CB8AC3E}">
        <p14:creationId xmlns:p14="http://schemas.microsoft.com/office/powerpoint/2010/main" val="319110365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a:t>Mintacím szerkesztése</a:t>
            </a:r>
            <a:endParaRPr lang="en-GB" dirty="0"/>
          </a:p>
        </p:txBody>
      </p:sp>
      <p:sp>
        <p:nvSpPr>
          <p:cNvPr id="3" name="Text Placeholder 2"/>
          <p:cNvSpPr>
            <a:spLocks noGrp="1"/>
          </p:cNvSpPr>
          <p:nvPr>
            <p:ph type="body" idx="1"/>
          </p:nvPr>
        </p:nvSpPr>
        <p:spPr>
          <a:xfrm>
            <a:off x="457200" y="1600200"/>
            <a:ext cx="8229600" cy="3916363"/>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endParaRPr lang="hu-H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endParaRPr lang="hu-H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fld id="{5A648A70-8AA0-D54A-B46E-8BD0F60E06E4}" type="slidenum">
              <a:rPr lang="hu-HU" smtClean="0"/>
              <a:t>‹#›</a:t>
            </a:fld>
            <a:endParaRPr lang="hu-HU"/>
          </a:p>
        </p:txBody>
      </p:sp>
      <p:pic>
        <p:nvPicPr>
          <p:cNvPr id="8" name="Kép 7">
            <a:extLst>
              <a:ext uri="{FF2B5EF4-FFF2-40B4-BE49-F238E27FC236}">
                <a16:creationId xmlns:a16="http://schemas.microsoft.com/office/drawing/2014/main" id="{0C3C9FA4-DEF8-4147-9A8D-70F4338D139F}"/>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7397548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hdr="0" ftr="0" dt="0"/>
  <p:txStyles>
    <p:titleStyle>
      <a:lvl1pPr algn="ctr" rtl="0" eaLnBrk="1" fontAlgn="base" hangingPunct="1">
        <a:spcBef>
          <a:spcPct val="0"/>
        </a:spcBef>
        <a:spcAft>
          <a:spcPct val="0"/>
        </a:spcAft>
        <a:defRPr sz="44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p:titleStyle>
    <p:bodyStyle>
      <a:lvl1pPr marL="342900" indent="-342900" algn="l" rtl="0" eaLnBrk="1" fontAlgn="base" hangingPunct="1">
        <a:spcBef>
          <a:spcPct val="20000"/>
        </a:spcBef>
        <a:spcAft>
          <a:spcPct val="0"/>
        </a:spcAft>
        <a:buFont typeface="Arial" charset="0"/>
        <a:buChar char="•"/>
        <a:defRPr sz="32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n-lt"/>
          <a:ea typeface="+mn-ea"/>
          <a:cs typeface="+mn-cs"/>
        </a:defRPr>
      </a:lvl1pPr>
      <a:lvl2pPr marL="742950" indent="-285750" algn="l" rtl="0" eaLnBrk="1" fontAlgn="base" hangingPunct="1">
        <a:spcBef>
          <a:spcPct val="20000"/>
        </a:spcBef>
        <a:spcAft>
          <a:spcPct val="0"/>
        </a:spcAft>
        <a:buFont typeface="Arial" charset="0"/>
        <a:buChar char="–"/>
        <a:defRPr sz="28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n-lt"/>
          <a:ea typeface="+mn-ea"/>
          <a:cs typeface="+mn-cs"/>
        </a:defRPr>
      </a:lvl2pPr>
      <a:lvl3pPr marL="1143000" indent="-228600" algn="l" rtl="0" eaLnBrk="1" fontAlgn="base" hangingPunct="1">
        <a:spcBef>
          <a:spcPct val="20000"/>
        </a:spcBef>
        <a:spcAft>
          <a:spcPct val="0"/>
        </a:spcAft>
        <a:buFont typeface="Arial" charset="0"/>
        <a:buChar char="•"/>
        <a:defRPr sz="24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n-lt"/>
          <a:ea typeface="+mn-ea"/>
          <a:cs typeface="+mn-cs"/>
        </a:defRPr>
      </a:lvl3pPr>
      <a:lvl4pPr marL="1600200" indent="-228600" algn="l" rtl="0" eaLnBrk="1" fontAlgn="base" hangingPunct="1">
        <a:spcBef>
          <a:spcPct val="20000"/>
        </a:spcBef>
        <a:spcAft>
          <a:spcPct val="0"/>
        </a:spcAft>
        <a:buFont typeface="Arial" charset="0"/>
        <a:buChar char="–"/>
        <a:defRPr sz="20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n-lt"/>
          <a:ea typeface="+mn-ea"/>
          <a:cs typeface="+mn-cs"/>
        </a:defRPr>
      </a:lvl4pPr>
      <a:lvl5pPr marL="2057400" indent="-228600" algn="l" rtl="0" eaLnBrk="1" fontAlgn="base" hangingPunct="1">
        <a:spcBef>
          <a:spcPct val="20000"/>
        </a:spcBef>
        <a:spcAft>
          <a:spcPct val="0"/>
        </a:spcAft>
        <a:buFont typeface="Arial" charset="0"/>
        <a:buChar char="»"/>
        <a:defRPr sz="2000" b="1" kern="120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13.xml"/><Relationship Id="rId7" Type="http://schemas.openxmlformats.org/officeDocument/2006/relationships/image" Target="../media/image1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4.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Nbku4t20RgU?feature=oembed" TargetMode="Externa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academy.ijf.org/news/2025-practical-session-date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3" Type="http://schemas.openxmlformats.org/officeDocument/2006/relationships/image" Target="../media/image31.jpeg"/><Relationship Id="rId18" Type="http://schemas.microsoft.com/office/2007/relationships/hdphoto" Target="../media/hdphoto4.wdp"/><Relationship Id="rId26" Type="http://schemas.openxmlformats.org/officeDocument/2006/relationships/image" Target="../media/image41.jpeg"/><Relationship Id="rId3" Type="http://schemas.openxmlformats.org/officeDocument/2006/relationships/image" Target="../media/image23.jpeg"/><Relationship Id="rId21" Type="http://schemas.microsoft.com/office/2007/relationships/hdphoto" Target="../media/hdphoto5.wdp"/><Relationship Id="rId7" Type="http://schemas.openxmlformats.org/officeDocument/2006/relationships/image" Target="../media/image27.jpeg"/><Relationship Id="rId12" Type="http://schemas.microsoft.com/office/2007/relationships/hdphoto" Target="../media/hdphoto2.wdp"/><Relationship Id="rId17" Type="http://schemas.openxmlformats.org/officeDocument/2006/relationships/image" Target="../media/image34.png"/><Relationship Id="rId25" Type="http://schemas.openxmlformats.org/officeDocument/2006/relationships/image" Target="../media/image40.jpeg"/><Relationship Id="rId33" Type="http://schemas.openxmlformats.org/officeDocument/2006/relationships/image" Target="../media/image48.jpg"/><Relationship Id="rId2" Type="http://schemas.openxmlformats.org/officeDocument/2006/relationships/notesSlide" Target="../notesSlides/notesSlide5.xml"/><Relationship Id="rId16" Type="http://schemas.openxmlformats.org/officeDocument/2006/relationships/image" Target="../media/image33.jpeg"/><Relationship Id="rId20" Type="http://schemas.openxmlformats.org/officeDocument/2006/relationships/image" Target="../media/image36.png"/><Relationship Id="rId29"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0.jpeg"/><Relationship Id="rId24" Type="http://schemas.openxmlformats.org/officeDocument/2006/relationships/image" Target="../media/image39.jpeg"/><Relationship Id="rId32" Type="http://schemas.openxmlformats.org/officeDocument/2006/relationships/image" Target="../media/image47.png"/><Relationship Id="rId5" Type="http://schemas.openxmlformats.org/officeDocument/2006/relationships/image" Target="../media/image25.jpeg"/><Relationship Id="rId15" Type="http://schemas.openxmlformats.org/officeDocument/2006/relationships/image" Target="../media/image32.jpg"/><Relationship Id="rId23" Type="http://schemas.openxmlformats.org/officeDocument/2006/relationships/image" Target="../media/image38.jpeg"/><Relationship Id="rId28" Type="http://schemas.openxmlformats.org/officeDocument/2006/relationships/image" Target="../media/image43.jpeg"/><Relationship Id="rId10" Type="http://schemas.openxmlformats.org/officeDocument/2006/relationships/image" Target="../media/image29.jpeg"/><Relationship Id="rId19" Type="http://schemas.openxmlformats.org/officeDocument/2006/relationships/image" Target="../media/image35.jpeg"/><Relationship Id="rId31" Type="http://schemas.openxmlformats.org/officeDocument/2006/relationships/image" Target="../media/image46.jpg"/><Relationship Id="rId4" Type="http://schemas.openxmlformats.org/officeDocument/2006/relationships/image" Target="../media/image24.jpg"/><Relationship Id="rId9" Type="http://schemas.openxmlformats.org/officeDocument/2006/relationships/image" Target="../media/image28.jpeg"/><Relationship Id="rId14" Type="http://schemas.microsoft.com/office/2007/relationships/hdphoto" Target="../media/hdphoto3.wdp"/><Relationship Id="rId22" Type="http://schemas.openxmlformats.org/officeDocument/2006/relationships/image" Target="../media/image37.png"/><Relationship Id="rId27" Type="http://schemas.openxmlformats.org/officeDocument/2006/relationships/image" Target="../media/image42.jpeg"/><Relationship Id="rId30" Type="http://schemas.openxmlformats.org/officeDocument/2006/relationships/image" Target="../media/image45.jpeg"/><Relationship Id="rId8"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hyperlink" Target="mailto:academy@ijf.org"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A4602089-C012-1E44-B293-C51FD44711CD}"/>
              </a:ext>
            </a:extLst>
          </p:cNvPr>
          <p:cNvSpPr>
            <a:spLocks noGrp="1"/>
          </p:cNvSpPr>
          <p:nvPr>
            <p:ph type="ctrTitle"/>
          </p:nvPr>
        </p:nvSpPr>
        <p:spPr>
          <a:xfrm>
            <a:off x="134812" y="2314408"/>
            <a:ext cx="8874369" cy="1440012"/>
          </a:xfrm>
        </p:spPr>
        <p:txBody>
          <a:bodyPr>
            <a:normAutofit/>
          </a:bodyPr>
          <a:lstStyle/>
          <a:p>
            <a:r>
              <a:rPr lang="en-GB" sz="4000" b="1" dirty="0">
                <a:effectLst/>
              </a:rPr>
              <a:t>IJF Academy Presentation</a:t>
            </a:r>
            <a:endParaRPr lang="en-GB" sz="4000" b="1" dirty="0"/>
          </a:p>
        </p:txBody>
      </p:sp>
      <p:sp>
        <p:nvSpPr>
          <p:cNvPr id="4" name="Szövegdoboz 3">
            <a:extLst>
              <a:ext uri="{FF2B5EF4-FFF2-40B4-BE49-F238E27FC236}">
                <a16:creationId xmlns:a16="http://schemas.microsoft.com/office/drawing/2014/main" id="{E6411C6A-FE12-9D41-AD75-D4DD8B83C961}"/>
              </a:ext>
            </a:extLst>
          </p:cNvPr>
          <p:cNvSpPr txBox="1"/>
          <p:nvPr/>
        </p:nvSpPr>
        <p:spPr>
          <a:xfrm>
            <a:off x="3116309" y="3429000"/>
            <a:ext cx="3368230" cy="584775"/>
          </a:xfrm>
          <a:prstGeom prst="rect">
            <a:avLst/>
          </a:prstGeom>
          <a:noFill/>
        </p:spPr>
        <p:txBody>
          <a:bodyPr wrap="none" rtlCol="0">
            <a:spAutoFit/>
          </a:bodyPr>
          <a:lstStyle/>
          <a:p>
            <a:r>
              <a:rPr lang="en-GB" sz="3200" dirty="0"/>
              <a:t>December 2024</a:t>
            </a:r>
          </a:p>
        </p:txBody>
      </p:sp>
    </p:spTree>
    <p:extLst>
      <p:ext uri="{BB962C8B-B14F-4D97-AF65-F5344CB8AC3E}">
        <p14:creationId xmlns:p14="http://schemas.microsoft.com/office/powerpoint/2010/main" val="2058765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DF7A38-6FEC-604E-8EBA-59E0B2FD9106}"/>
              </a:ext>
            </a:extLst>
          </p:cNvPr>
          <p:cNvSpPr>
            <a:spLocks noGrp="1"/>
          </p:cNvSpPr>
          <p:nvPr>
            <p:ph type="sldNum" sz="quarter" idx="12"/>
          </p:nvPr>
        </p:nvSpPr>
        <p:spPr>
          <a:xfrm>
            <a:off x="8378190" y="6432550"/>
            <a:ext cx="308610" cy="365125"/>
          </a:xfrm>
        </p:spPr>
        <p:txBody>
          <a:bodyPr/>
          <a:lstStyle/>
          <a:p>
            <a:fld id="{5A648A70-8AA0-D54A-B46E-8BD0F60E06E4}" type="slidenum">
              <a:rPr lang="hu-HU" smtClean="0">
                <a:solidFill>
                  <a:schemeClr val="bg1"/>
                </a:solidFill>
              </a:rPr>
              <a:t>10</a:t>
            </a:fld>
            <a:endParaRPr lang="hu-HU" dirty="0">
              <a:solidFill>
                <a:schemeClr val="bg1"/>
              </a:solidFill>
            </a:endParaRPr>
          </a:p>
        </p:txBody>
      </p:sp>
      <p:sp>
        <p:nvSpPr>
          <p:cNvPr id="8" name="Cím 1">
            <a:extLst>
              <a:ext uri="{FF2B5EF4-FFF2-40B4-BE49-F238E27FC236}">
                <a16:creationId xmlns:a16="http://schemas.microsoft.com/office/drawing/2014/main" id="{AA0A7BA7-9E8A-3647-B23F-F9DB77D671A4}"/>
              </a:ext>
            </a:extLst>
          </p:cNvPr>
          <p:cNvSpPr txBox="1">
            <a:spLocks/>
          </p:cNvSpPr>
          <p:nvPr/>
        </p:nvSpPr>
        <p:spPr>
          <a:xfrm>
            <a:off x="2399708" y="0"/>
            <a:ext cx="4344583" cy="980728"/>
          </a:xfrm>
          <a:prstGeom prst="rect">
            <a:avLst/>
          </a:prstGeom>
        </p:spPr>
        <p:txBody>
          <a:bodyPr vert="horz" lIns="91440" tIns="45720" rIns="91440" bIns="45720" rtlCol="0" anchor="ctr">
            <a:normAutofit fontScale="92500"/>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a:lstStyle>
          <a:p>
            <a:r>
              <a:rPr lang="hu-HU" dirty="0"/>
              <a:t>INCORPORATION</a:t>
            </a:r>
          </a:p>
        </p:txBody>
      </p:sp>
      <p:sp>
        <p:nvSpPr>
          <p:cNvPr id="7" name="Szövegdoboz 6">
            <a:extLst>
              <a:ext uri="{FF2B5EF4-FFF2-40B4-BE49-F238E27FC236}">
                <a16:creationId xmlns:a16="http://schemas.microsoft.com/office/drawing/2014/main" id="{5B5694B7-95AD-FB43-76D7-EDE0C8F16C21}"/>
              </a:ext>
            </a:extLst>
          </p:cNvPr>
          <p:cNvSpPr txBox="1"/>
          <p:nvPr/>
        </p:nvSpPr>
        <p:spPr>
          <a:xfrm>
            <a:off x="357808" y="2530212"/>
            <a:ext cx="4214191" cy="1200329"/>
          </a:xfrm>
          <a:prstGeom prst="rect">
            <a:avLst/>
          </a:prstGeom>
          <a:noFill/>
        </p:spPr>
        <p:txBody>
          <a:bodyPr wrap="square" rtlCol="0">
            <a:spAutoFit/>
          </a:bodyPr>
          <a:lstStyle/>
          <a:p>
            <a:pPr algn="ctr"/>
            <a:r>
              <a:rPr lang="hu-HU" b="1" dirty="0"/>
              <a:t>IJF ACADEMY REGISTERED AS A VOLUNTARY ORGANISATION</a:t>
            </a:r>
          </a:p>
          <a:p>
            <a:pPr algn="ctr"/>
            <a:endParaRPr lang="hu-HU" b="1" dirty="0"/>
          </a:p>
          <a:p>
            <a:pPr algn="ctr"/>
            <a:r>
              <a:rPr lang="hu-HU" b="1" dirty="0"/>
              <a:t>2018</a:t>
            </a:r>
          </a:p>
        </p:txBody>
      </p:sp>
      <p:pic>
        <p:nvPicPr>
          <p:cNvPr id="3" name="Kép 2" descr="A képen szöveg, levél, képernyőkép, dokumentum látható&#10;&#10;Automatikusan generált leírás">
            <a:extLst>
              <a:ext uri="{FF2B5EF4-FFF2-40B4-BE49-F238E27FC236}">
                <a16:creationId xmlns:a16="http://schemas.microsoft.com/office/drawing/2014/main" id="{1F1C7627-C681-2214-E25C-5D6319910E04}"/>
              </a:ext>
            </a:extLst>
          </p:cNvPr>
          <p:cNvPicPr>
            <a:picLocks noChangeAspect="1"/>
          </p:cNvPicPr>
          <p:nvPr/>
        </p:nvPicPr>
        <p:blipFill>
          <a:blip r:embed="rId2"/>
          <a:stretch>
            <a:fillRect/>
          </a:stretch>
        </p:blipFill>
        <p:spPr>
          <a:xfrm>
            <a:off x="4936888" y="1089216"/>
            <a:ext cx="3824905" cy="5343334"/>
          </a:xfrm>
          <a:prstGeom prst="rect">
            <a:avLst/>
          </a:prstGeom>
        </p:spPr>
      </p:pic>
    </p:spTree>
    <p:extLst>
      <p:ext uri="{BB962C8B-B14F-4D97-AF65-F5344CB8AC3E}">
        <p14:creationId xmlns:p14="http://schemas.microsoft.com/office/powerpoint/2010/main" val="2160359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DF7A38-6FEC-604E-8EBA-59E0B2FD9106}"/>
              </a:ext>
            </a:extLst>
          </p:cNvPr>
          <p:cNvSpPr>
            <a:spLocks noGrp="1"/>
          </p:cNvSpPr>
          <p:nvPr>
            <p:ph type="sldNum" sz="quarter" idx="12"/>
          </p:nvPr>
        </p:nvSpPr>
        <p:spPr>
          <a:xfrm>
            <a:off x="8378190" y="6432550"/>
            <a:ext cx="308610" cy="365125"/>
          </a:xfrm>
        </p:spPr>
        <p:txBody>
          <a:bodyPr/>
          <a:lstStyle/>
          <a:p>
            <a:fld id="{5A648A70-8AA0-D54A-B46E-8BD0F60E06E4}" type="slidenum">
              <a:rPr lang="hu-HU" smtClean="0">
                <a:solidFill>
                  <a:schemeClr val="bg1"/>
                </a:solidFill>
              </a:rPr>
              <a:t>11</a:t>
            </a:fld>
            <a:endParaRPr lang="hu-HU" dirty="0">
              <a:solidFill>
                <a:schemeClr val="bg1"/>
              </a:solidFill>
            </a:endParaRPr>
          </a:p>
        </p:txBody>
      </p:sp>
      <p:sp>
        <p:nvSpPr>
          <p:cNvPr id="8" name="Cím 1">
            <a:extLst>
              <a:ext uri="{FF2B5EF4-FFF2-40B4-BE49-F238E27FC236}">
                <a16:creationId xmlns:a16="http://schemas.microsoft.com/office/drawing/2014/main" id="{AA0A7BA7-9E8A-3647-B23F-F9DB77D671A4}"/>
              </a:ext>
            </a:extLst>
          </p:cNvPr>
          <p:cNvSpPr txBox="1">
            <a:spLocks/>
          </p:cNvSpPr>
          <p:nvPr/>
        </p:nvSpPr>
        <p:spPr>
          <a:xfrm>
            <a:off x="2399708" y="0"/>
            <a:ext cx="4344583" cy="980728"/>
          </a:xfrm>
          <a:prstGeom prst="rect">
            <a:avLst/>
          </a:prstGeom>
        </p:spPr>
        <p:txBody>
          <a:bodyPr vert="horz" lIns="91440" tIns="45720" rIns="91440" bIns="45720" rtlCol="0" anchor="ctr">
            <a:normAutofit fontScale="92500"/>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a:lstStyle>
          <a:p>
            <a:r>
              <a:rPr lang="hu-HU" dirty="0"/>
              <a:t>INCORPORATION</a:t>
            </a:r>
          </a:p>
        </p:txBody>
      </p:sp>
      <p:sp>
        <p:nvSpPr>
          <p:cNvPr id="7" name="Szövegdoboz 6">
            <a:extLst>
              <a:ext uri="{FF2B5EF4-FFF2-40B4-BE49-F238E27FC236}">
                <a16:creationId xmlns:a16="http://schemas.microsoft.com/office/drawing/2014/main" id="{5B5694B7-95AD-FB43-76D7-EDE0C8F16C21}"/>
              </a:ext>
            </a:extLst>
          </p:cNvPr>
          <p:cNvSpPr txBox="1"/>
          <p:nvPr/>
        </p:nvSpPr>
        <p:spPr>
          <a:xfrm>
            <a:off x="1412863" y="1291562"/>
            <a:ext cx="6318272" cy="707886"/>
          </a:xfrm>
          <a:prstGeom prst="rect">
            <a:avLst/>
          </a:prstGeom>
          <a:noFill/>
        </p:spPr>
        <p:txBody>
          <a:bodyPr wrap="square" rtlCol="0">
            <a:spAutoFit/>
          </a:bodyPr>
          <a:lstStyle/>
          <a:p>
            <a:pPr algn="ctr"/>
            <a:r>
              <a:rPr lang="hu-HU" sz="2000" b="1" dirty="0"/>
              <a:t>IJF ACADEMY ACCREDITED AS A HIGHER EDUCATION INSTITUTE IN 2018</a:t>
            </a:r>
          </a:p>
        </p:txBody>
      </p:sp>
      <p:pic>
        <p:nvPicPr>
          <p:cNvPr id="5" name="Kép 4" descr="A képen szöveg, képernyőkép, levél, írószer látható&#10;&#10;Automatikusan generált leírás">
            <a:extLst>
              <a:ext uri="{FF2B5EF4-FFF2-40B4-BE49-F238E27FC236}">
                <a16:creationId xmlns:a16="http://schemas.microsoft.com/office/drawing/2014/main" id="{019C1801-95E5-174C-C24D-AEF4563451FA}"/>
              </a:ext>
            </a:extLst>
          </p:cNvPr>
          <p:cNvPicPr>
            <a:picLocks noChangeAspect="1"/>
          </p:cNvPicPr>
          <p:nvPr/>
        </p:nvPicPr>
        <p:blipFill>
          <a:blip r:embed="rId2"/>
          <a:stretch>
            <a:fillRect/>
          </a:stretch>
        </p:blipFill>
        <p:spPr>
          <a:xfrm rot="5400000">
            <a:off x="2394077" y="1094434"/>
            <a:ext cx="4355842" cy="6165871"/>
          </a:xfrm>
          <a:prstGeom prst="rect">
            <a:avLst/>
          </a:prstGeom>
        </p:spPr>
      </p:pic>
    </p:spTree>
    <p:extLst>
      <p:ext uri="{BB962C8B-B14F-4D97-AF65-F5344CB8AC3E}">
        <p14:creationId xmlns:p14="http://schemas.microsoft.com/office/powerpoint/2010/main" val="2915968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a számának helye 2">
            <a:extLst>
              <a:ext uri="{FF2B5EF4-FFF2-40B4-BE49-F238E27FC236}">
                <a16:creationId xmlns:a16="http://schemas.microsoft.com/office/drawing/2014/main" id="{0EF9CD13-0D80-234B-B60C-499FBB65A11F}"/>
              </a:ext>
            </a:extLst>
          </p:cNvPr>
          <p:cNvSpPr>
            <a:spLocks noGrp="1"/>
          </p:cNvSpPr>
          <p:nvPr>
            <p:ph type="sldNum" sz="quarter" idx="12"/>
          </p:nvPr>
        </p:nvSpPr>
        <p:spPr>
          <a:xfrm>
            <a:off x="6553200" y="6245225"/>
            <a:ext cx="2133600" cy="476250"/>
          </a:xfrm>
        </p:spPr>
        <p:txBody>
          <a:bodyPr anchor="ctr">
            <a:normAutofit/>
          </a:bodyPr>
          <a:lstStyle/>
          <a:p>
            <a:pPr>
              <a:spcAft>
                <a:spcPts val="600"/>
              </a:spcAft>
            </a:pPr>
            <a:fld id="{5A648A70-8AA0-D54A-B46E-8BD0F60E06E4}" type="slidenum">
              <a:rPr lang="hu-HU" smtClean="0"/>
              <a:pPr>
                <a:spcAft>
                  <a:spcPts val="600"/>
                </a:spcAft>
              </a:pPr>
              <a:t>12</a:t>
            </a:fld>
            <a:endParaRPr lang="hu-HU"/>
          </a:p>
        </p:txBody>
      </p:sp>
      <p:pic>
        <p:nvPicPr>
          <p:cNvPr id="2" name="Kép 1">
            <a:extLst>
              <a:ext uri="{FF2B5EF4-FFF2-40B4-BE49-F238E27FC236}">
                <a16:creationId xmlns:a16="http://schemas.microsoft.com/office/drawing/2014/main" id="{C0B52496-36BE-7DB8-56A7-E8BC1840551D}"/>
              </a:ext>
            </a:extLst>
          </p:cNvPr>
          <p:cNvPicPr>
            <a:picLocks noChangeAspect="1"/>
          </p:cNvPicPr>
          <p:nvPr/>
        </p:nvPicPr>
        <p:blipFill>
          <a:blip r:embed="rId2"/>
          <a:stretch>
            <a:fillRect/>
          </a:stretch>
        </p:blipFill>
        <p:spPr>
          <a:xfrm>
            <a:off x="1487050" y="1257785"/>
            <a:ext cx="7199750" cy="5036170"/>
          </a:xfrm>
          <a:prstGeom prst="rect">
            <a:avLst/>
          </a:prstGeom>
        </p:spPr>
      </p:pic>
      <p:sp>
        <p:nvSpPr>
          <p:cNvPr id="5" name="Cím 1">
            <a:extLst>
              <a:ext uri="{FF2B5EF4-FFF2-40B4-BE49-F238E27FC236}">
                <a16:creationId xmlns:a16="http://schemas.microsoft.com/office/drawing/2014/main" id="{01490D64-3BD4-4822-4E99-FC0CC85C31AA}"/>
              </a:ext>
            </a:extLst>
          </p:cNvPr>
          <p:cNvSpPr txBox="1">
            <a:spLocks/>
          </p:cNvSpPr>
          <p:nvPr/>
        </p:nvSpPr>
        <p:spPr>
          <a:xfrm>
            <a:off x="2016282" y="136525"/>
            <a:ext cx="5111435" cy="980728"/>
          </a:xfrm>
          <a:prstGeom prst="rect">
            <a:avLst/>
          </a:prstGeom>
        </p:spPr>
        <p:txBody>
          <a:bodyPr vert="horz" lIns="91440" tIns="45720" rIns="91440" bIns="45720" rtlCol="0" anchor="ctr">
            <a:normAutofit fontScale="85000" lnSpcReduction="10000"/>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a:lstStyle>
          <a:p>
            <a:r>
              <a:rPr lang="hu-HU" dirty="0"/>
              <a:t>EDUCATION STRUCTURE</a:t>
            </a:r>
          </a:p>
        </p:txBody>
      </p:sp>
    </p:spTree>
    <p:extLst>
      <p:ext uri="{BB962C8B-B14F-4D97-AF65-F5344CB8AC3E}">
        <p14:creationId xmlns:p14="http://schemas.microsoft.com/office/powerpoint/2010/main" val="2866020664"/>
      </p:ext>
    </p:ext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2051720" y="0"/>
            <a:ext cx="6717432" cy="980728"/>
          </a:xfrm>
        </p:spPr>
        <p:txBody>
          <a:bodyPr anchor="ctr">
            <a:normAutofit/>
          </a:bodyPr>
          <a:lstStyle/>
          <a:p>
            <a:r>
              <a:rPr lang="en-GB" dirty="0"/>
              <a:t>JUDO SCIENTIFIC JOURNAL</a:t>
            </a:r>
          </a:p>
        </p:txBody>
      </p:sp>
      <p:pic>
        <p:nvPicPr>
          <p:cNvPr id="6" name="Kép 5">
            <a:extLst>
              <a:ext uri="{FF2B5EF4-FFF2-40B4-BE49-F238E27FC236}">
                <a16:creationId xmlns:a16="http://schemas.microsoft.com/office/drawing/2014/main" id="{718F0184-F28D-A1C0-0375-AD1C20852B25}"/>
              </a:ext>
            </a:extLst>
          </p:cNvPr>
          <p:cNvPicPr>
            <a:picLocks noChangeAspect="1"/>
          </p:cNvPicPr>
          <p:nvPr/>
        </p:nvPicPr>
        <p:blipFill>
          <a:blip r:embed="rId2"/>
          <a:stretch>
            <a:fillRect/>
          </a:stretch>
        </p:blipFill>
        <p:spPr>
          <a:xfrm>
            <a:off x="1452083" y="1280129"/>
            <a:ext cx="6973460" cy="4776819"/>
          </a:xfrm>
          <a:prstGeom prst="rect">
            <a:avLst/>
          </a:prstGeom>
          <a:noFill/>
        </p:spPr>
      </p:pic>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356350"/>
            <a:ext cx="2133600" cy="365125"/>
          </a:xfrm>
        </p:spPr>
        <p:txBody>
          <a:bodyPr anchor="ctr">
            <a:normAutofit/>
          </a:bodyPr>
          <a:lstStyle/>
          <a:p>
            <a:pPr>
              <a:spcAft>
                <a:spcPts val="600"/>
              </a:spcAft>
            </a:pPr>
            <a:fld id="{5A648A70-8AA0-D54A-B46E-8BD0F60E06E4}" type="slidenum">
              <a:rPr lang="hu-HU" smtClean="0"/>
              <a:pPr>
                <a:spcAft>
                  <a:spcPts val="600"/>
                </a:spcAft>
              </a:pPr>
              <a:t>13</a:t>
            </a:fld>
            <a:endParaRPr lang="hu-HU"/>
          </a:p>
        </p:txBody>
      </p:sp>
    </p:spTree>
    <p:extLst>
      <p:ext uri="{BB962C8B-B14F-4D97-AF65-F5344CB8AC3E}">
        <p14:creationId xmlns:p14="http://schemas.microsoft.com/office/powerpoint/2010/main" val="20490681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descr="A képen szöveg, képernyőkép látható&#10;&#10;Automatikusan generált leírás">
            <a:extLst>
              <a:ext uri="{FF2B5EF4-FFF2-40B4-BE49-F238E27FC236}">
                <a16:creationId xmlns:a16="http://schemas.microsoft.com/office/drawing/2014/main" id="{F4C7524E-A330-52DC-2D70-55417A36DE15}"/>
              </a:ext>
            </a:extLst>
          </p:cNvPr>
          <p:cNvPicPr>
            <a:picLocks noChangeAspect="1"/>
          </p:cNvPicPr>
          <p:nvPr/>
        </p:nvPicPr>
        <p:blipFill>
          <a:blip r:embed="rId2"/>
          <a:stretch>
            <a:fillRect/>
          </a:stretch>
        </p:blipFill>
        <p:spPr>
          <a:xfrm>
            <a:off x="459086" y="1411288"/>
            <a:ext cx="4079577" cy="3424746"/>
          </a:xfrm>
          <a:prstGeom prst="rect">
            <a:avLst/>
          </a:prstGeom>
        </p:spPr>
      </p:pic>
      <p:pic>
        <p:nvPicPr>
          <p:cNvPr id="10" name="Kép 9" descr="A képen szöveg, képernyőkép, Betűtípus, sárga látható&#10;&#10;Automatikusan generált leírás">
            <a:extLst>
              <a:ext uri="{FF2B5EF4-FFF2-40B4-BE49-F238E27FC236}">
                <a16:creationId xmlns:a16="http://schemas.microsoft.com/office/drawing/2014/main" id="{7B60FAD1-B7C6-05F4-33C0-7F973F12CBEE}"/>
              </a:ext>
            </a:extLst>
          </p:cNvPr>
          <p:cNvPicPr>
            <a:picLocks noChangeAspect="1"/>
          </p:cNvPicPr>
          <p:nvPr/>
        </p:nvPicPr>
        <p:blipFill>
          <a:blip r:embed="rId3"/>
          <a:stretch>
            <a:fillRect/>
          </a:stretch>
        </p:blipFill>
        <p:spPr>
          <a:xfrm>
            <a:off x="4595812" y="1411287"/>
            <a:ext cx="4090987" cy="3424747"/>
          </a:xfrm>
          <a:prstGeom prst="rect">
            <a:avLst/>
          </a:prstGeom>
        </p:spPr>
      </p:pic>
      <p:pic>
        <p:nvPicPr>
          <p:cNvPr id="12" name="Kép 11" descr="A képen szöveg, Betűtípus, képernyőkép, Grafika látható&#10;&#10;Automatikusan generált leírás">
            <a:extLst>
              <a:ext uri="{FF2B5EF4-FFF2-40B4-BE49-F238E27FC236}">
                <a16:creationId xmlns:a16="http://schemas.microsoft.com/office/drawing/2014/main" id="{B1ABFDB1-6B23-CC61-30D3-33647EC5CCA9}"/>
              </a:ext>
            </a:extLst>
          </p:cNvPr>
          <p:cNvPicPr>
            <a:picLocks noChangeAspect="1"/>
          </p:cNvPicPr>
          <p:nvPr/>
        </p:nvPicPr>
        <p:blipFill>
          <a:blip r:embed="rId4"/>
          <a:stretch>
            <a:fillRect/>
          </a:stretch>
        </p:blipFill>
        <p:spPr>
          <a:xfrm>
            <a:off x="2759869" y="4846583"/>
            <a:ext cx="3557587" cy="1398642"/>
          </a:xfrm>
          <a:prstGeom prst="rect">
            <a:avLst/>
          </a:prstGeom>
        </p:spPr>
      </p:pic>
      <p:sp>
        <p:nvSpPr>
          <p:cNvPr id="2" name="Cím 1">
            <a:extLst>
              <a:ext uri="{FF2B5EF4-FFF2-40B4-BE49-F238E27FC236}">
                <a16:creationId xmlns:a16="http://schemas.microsoft.com/office/drawing/2014/main" id="{36E3875C-EB9C-D242-85D0-47D871B11E37}"/>
              </a:ext>
            </a:extLst>
          </p:cNvPr>
          <p:cNvSpPr>
            <a:spLocks noGrp="1"/>
          </p:cNvSpPr>
          <p:nvPr>
            <p:ph type="title" idx="4294967295"/>
          </p:nvPr>
        </p:nvSpPr>
        <p:spPr>
          <a:xfrm>
            <a:off x="2051720" y="0"/>
            <a:ext cx="6717432" cy="980728"/>
          </a:xfrm>
        </p:spPr>
        <p:txBody>
          <a:bodyPr anchor="ctr">
            <a:normAutofit/>
          </a:bodyPr>
          <a:lstStyle/>
          <a:p>
            <a:pPr>
              <a:lnSpc>
                <a:spcPct val="90000"/>
              </a:lnSpc>
            </a:pPr>
            <a:r>
              <a:rPr lang="en-GB" sz="3400" dirty="0"/>
              <a:t>JUDO MANAGEMENT COURSE</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245225"/>
            <a:ext cx="2133600" cy="476250"/>
          </a:xfrm>
        </p:spPr>
        <p:txBody>
          <a:bodyPr anchor="ctr">
            <a:normAutofit/>
          </a:bodyPr>
          <a:lstStyle/>
          <a:p>
            <a:pPr>
              <a:spcAft>
                <a:spcPts val="600"/>
              </a:spcAft>
            </a:pPr>
            <a:fld id="{5A648A70-8AA0-D54A-B46E-8BD0F60E06E4}" type="slidenum">
              <a:rPr lang="hu-HU" smtClean="0"/>
              <a:pPr>
                <a:spcAft>
                  <a:spcPts val="600"/>
                </a:spcAft>
              </a:pPr>
              <a:t>14</a:t>
            </a:fld>
            <a:endParaRPr lang="hu-HU"/>
          </a:p>
        </p:txBody>
      </p:sp>
    </p:spTree>
    <p:extLst>
      <p:ext uri="{BB962C8B-B14F-4D97-AF65-F5344CB8AC3E}">
        <p14:creationId xmlns:p14="http://schemas.microsoft.com/office/powerpoint/2010/main" val="4055724339"/>
      </p:ext>
    </p:extLst>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Kép 10">
            <a:extLst>
              <a:ext uri="{FF2B5EF4-FFF2-40B4-BE49-F238E27FC236}">
                <a16:creationId xmlns:a16="http://schemas.microsoft.com/office/drawing/2014/main" id="{A17B12F1-A5F1-ED47-AE68-A7855D2DCE14}"/>
              </a:ext>
            </a:extLst>
          </p:cNvPr>
          <p:cNvPicPr>
            <a:picLocks noChangeAspect="1"/>
          </p:cNvPicPr>
          <p:nvPr/>
        </p:nvPicPr>
        <p:blipFill>
          <a:blip r:embed="rId5"/>
          <a:stretch>
            <a:fillRect/>
          </a:stretch>
        </p:blipFill>
        <p:spPr>
          <a:xfrm>
            <a:off x="935038" y="1411288"/>
            <a:ext cx="3560763" cy="2655888"/>
          </a:xfrm>
          <a:prstGeom prst="rect">
            <a:avLst/>
          </a:prstGeom>
        </p:spPr>
      </p:pic>
      <p:pic>
        <p:nvPicPr>
          <p:cNvPr id="8" name="101_Seoi-nage.mp4" descr="101_Seoi-nage.mp4">
            <a:hlinkClick r:id="" action="ppaction://media"/>
            <a:extLst>
              <a:ext uri="{FF2B5EF4-FFF2-40B4-BE49-F238E27FC236}">
                <a16:creationId xmlns:a16="http://schemas.microsoft.com/office/drawing/2014/main" id="{9AC0AFD9-0AFE-C948-B3A8-0A171818FEC6}"/>
              </a:ext>
            </a:extLst>
          </p:cNvPr>
          <p:cNvPicPr>
            <a:picLocks noGrp="1" noChangeAspect="1"/>
          </p:cNvPicPr>
          <p:nvPr>
            <p:ph sz="half" idx="4294967295"/>
            <a:videoFile r:link="rId2"/>
            <p:extLst>
              <p:ext uri="{DAA4B4D4-6D71-4841-9C94-3DE7FCFB9230}">
                <p14:media xmlns:p14="http://schemas.microsoft.com/office/powerpoint/2010/main" r:embed="rId1"/>
              </p:ext>
            </p:extLst>
          </p:nvPr>
        </p:nvPicPr>
        <p:blipFill>
          <a:blip r:embed="rId6"/>
          <a:stretch>
            <a:fillRect/>
          </a:stretch>
        </p:blipFill>
        <p:spPr>
          <a:xfrm>
            <a:off x="935038" y="4133850"/>
            <a:ext cx="3560763" cy="1976438"/>
          </a:xfrm>
        </p:spPr>
      </p:pic>
      <p:pic>
        <p:nvPicPr>
          <p:cNvPr id="9" name="Kép 8" descr="A képen szöveg látható&#10;&#10;Automatikusan generált leírás">
            <a:extLst>
              <a:ext uri="{FF2B5EF4-FFF2-40B4-BE49-F238E27FC236}">
                <a16:creationId xmlns:a16="http://schemas.microsoft.com/office/drawing/2014/main" id="{7F82C060-E802-4041-82D7-B09A57CAF2D4}"/>
              </a:ext>
            </a:extLst>
          </p:cNvPr>
          <p:cNvPicPr>
            <a:picLocks noChangeAspect="1"/>
          </p:cNvPicPr>
          <p:nvPr/>
        </p:nvPicPr>
        <p:blipFill>
          <a:blip r:embed="rId7"/>
          <a:stretch>
            <a:fillRect/>
          </a:stretch>
        </p:blipFill>
        <p:spPr>
          <a:xfrm>
            <a:off x="4562475" y="1908175"/>
            <a:ext cx="3644900" cy="4202113"/>
          </a:xfrm>
          <a:prstGeom prst="rect">
            <a:avLst/>
          </a:prstGeom>
        </p:spPr>
      </p:pic>
      <p:sp>
        <p:nvSpPr>
          <p:cNvPr id="2" name="Cím 1">
            <a:extLst>
              <a:ext uri="{FF2B5EF4-FFF2-40B4-BE49-F238E27FC236}">
                <a16:creationId xmlns:a16="http://schemas.microsoft.com/office/drawing/2014/main" id="{36E3875C-EB9C-D242-85D0-47D871B11E37}"/>
              </a:ext>
            </a:extLst>
          </p:cNvPr>
          <p:cNvSpPr>
            <a:spLocks noGrp="1"/>
          </p:cNvSpPr>
          <p:nvPr>
            <p:ph type="title" idx="4294967295"/>
          </p:nvPr>
        </p:nvSpPr>
        <p:spPr>
          <a:xfrm>
            <a:off x="1835696" y="18999"/>
            <a:ext cx="6774904" cy="961729"/>
          </a:xfrm>
        </p:spPr>
        <p:txBody>
          <a:bodyPr anchor="ctr">
            <a:normAutofit/>
          </a:bodyPr>
          <a:lstStyle/>
          <a:p>
            <a:r>
              <a:rPr lang="en-GB" dirty="0"/>
              <a:t>LEARNING MATERIALS</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362751"/>
            <a:ext cx="2133600" cy="476250"/>
          </a:xfrm>
        </p:spPr>
        <p:txBody>
          <a:bodyPr anchor="ctr">
            <a:normAutofit/>
          </a:bodyPr>
          <a:lstStyle/>
          <a:p>
            <a:pPr>
              <a:spcAft>
                <a:spcPts val="600"/>
              </a:spcAft>
            </a:pPr>
            <a:fld id="{5A648A70-8AA0-D54A-B46E-8BD0F60E06E4}" type="slidenum">
              <a:rPr lang="hu-HU" smtClean="0">
                <a:solidFill>
                  <a:schemeClr val="bg1"/>
                </a:solidFill>
              </a:rPr>
              <a:pPr>
                <a:spcAft>
                  <a:spcPts val="600"/>
                </a:spcAft>
              </a:pPr>
              <a:t>15</a:t>
            </a:fld>
            <a:endParaRPr lang="hu-HU" dirty="0">
              <a:solidFill>
                <a:schemeClr val="bg1"/>
              </a:solidFill>
            </a:endParaRPr>
          </a:p>
        </p:txBody>
      </p:sp>
      <p:pic>
        <p:nvPicPr>
          <p:cNvPr id="3" name="Kép 2">
            <a:extLst>
              <a:ext uri="{FF2B5EF4-FFF2-40B4-BE49-F238E27FC236}">
                <a16:creationId xmlns:a16="http://schemas.microsoft.com/office/drawing/2014/main" id="{A8E99348-1A75-6B55-D873-DE2F707063DD}"/>
              </a:ext>
            </a:extLst>
          </p:cNvPr>
          <p:cNvPicPr>
            <a:picLocks noChangeAspect="1"/>
          </p:cNvPicPr>
          <p:nvPr/>
        </p:nvPicPr>
        <p:blipFill>
          <a:blip r:embed="rId8"/>
          <a:stretch>
            <a:fillRect/>
          </a:stretch>
        </p:blipFill>
        <p:spPr>
          <a:xfrm>
            <a:off x="4571999" y="1531766"/>
            <a:ext cx="3634955" cy="327146"/>
          </a:xfrm>
          <a:prstGeom prst="rect">
            <a:avLst/>
          </a:prstGeom>
        </p:spPr>
      </p:pic>
    </p:spTree>
    <p:extLst>
      <p:ext uri="{BB962C8B-B14F-4D97-AF65-F5344CB8AC3E}">
        <p14:creationId xmlns:p14="http://schemas.microsoft.com/office/powerpoint/2010/main" val="23190968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09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1632172" y="11650"/>
            <a:ext cx="6717432" cy="980728"/>
          </a:xfrm>
        </p:spPr>
        <p:txBody>
          <a:bodyPr/>
          <a:lstStyle/>
          <a:p>
            <a:r>
              <a:rPr lang="en-GB" dirty="0"/>
              <a:t>COACH ACCREDITATION</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211070" y="1391127"/>
            <a:ext cx="4779818" cy="4829827"/>
          </a:xfrm>
        </p:spPr>
        <p:txBody>
          <a:bodyPr>
            <a:normAutofit lnSpcReduction="10000"/>
          </a:bodyPr>
          <a:lstStyle/>
          <a:p>
            <a:r>
              <a:rPr lang="en-GB" sz="2400" i="0" dirty="0"/>
              <a:t>Database synchronisation between IJF Academy and IJF Judobase</a:t>
            </a:r>
          </a:p>
          <a:p>
            <a:pPr marL="0" indent="0">
              <a:buNone/>
            </a:pPr>
            <a:endParaRPr lang="en-GB" sz="2400" i="0" dirty="0"/>
          </a:p>
          <a:p>
            <a:r>
              <a:rPr lang="en-GB" sz="2400" i="0" dirty="0"/>
              <a:t>Only eligible coaches can be accredited. </a:t>
            </a:r>
            <a:r>
              <a:rPr lang="en-GB" sz="2400" i="0" dirty="0">
                <a:solidFill>
                  <a:srgbClr val="FF0000"/>
                </a:solidFill>
              </a:rPr>
              <a:t>Level 1 – Instructor, UCJI and Master Coach Award</a:t>
            </a:r>
          </a:p>
          <a:p>
            <a:pPr marL="0" indent="0">
              <a:buNone/>
            </a:pPr>
            <a:endParaRPr lang="en-GB" sz="2400" i="0" dirty="0"/>
          </a:p>
          <a:p>
            <a:r>
              <a:rPr lang="en-GB" sz="2400" i="0" dirty="0"/>
              <a:t>The nationality of coaches is based on the </a:t>
            </a:r>
            <a:r>
              <a:rPr lang="en-GB" sz="2400" i="0" dirty="0">
                <a:solidFill>
                  <a:srgbClr val="FF0000"/>
                </a:solidFill>
              </a:rPr>
              <a:t>country of employment and nomination</a:t>
            </a:r>
            <a:r>
              <a:rPr lang="en-GB" sz="2400" i="0" dirty="0"/>
              <a:t>.</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16</a:t>
            </a:fld>
            <a:endParaRPr lang="hu-HU" dirty="0">
              <a:solidFill>
                <a:schemeClr val="bg1"/>
              </a:solidFill>
            </a:endParaRPr>
          </a:p>
        </p:txBody>
      </p:sp>
      <p:pic>
        <p:nvPicPr>
          <p:cNvPr id="5" name="Kép 4">
            <a:extLst>
              <a:ext uri="{FF2B5EF4-FFF2-40B4-BE49-F238E27FC236}">
                <a16:creationId xmlns:a16="http://schemas.microsoft.com/office/drawing/2014/main" id="{AA0A834C-873E-0DD1-C370-871A9E1F789E}"/>
              </a:ext>
            </a:extLst>
          </p:cNvPr>
          <p:cNvPicPr>
            <a:picLocks noChangeAspect="1"/>
          </p:cNvPicPr>
          <p:nvPr/>
        </p:nvPicPr>
        <p:blipFill>
          <a:blip r:embed="rId2"/>
          <a:stretch>
            <a:fillRect/>
          </a:stretch>
        </p:blipFill>
        <p:spPr>
          <a:xfrm>
            <a:off x="5242938" y="1039089"/>
            <a:ext cx="3875332" cy="5324369"/>
          </a:xfrm>
          <a:prstGeom prst="rect">
            <a:avLst/>
          </a:prstGeom>
        </p:spPr>
      </p:pic>
    </p:spTree>
    <p:extLst>
      <p:ext uri="{BB962C8B-B14F-4D97-AF65-F5344CB8AC3E}">
        <p14:creationId xmlns:p14="http://schemas.microsoft.com/office/powerpoint/2010/main" val="376877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F0727-C266-E2F2-961B-5CB24358EC29}"/>
              </a:ext>
            </a:extLst>
          </p:cNvPr>
          <p:cNvSpPr>
            <a:spLocks noGrp="1"/>
          </p:cNvSpPr>
          <p:nvPr>
            <p:ph type="title"/>
          </p:nvPr>
        </p:nvSpPr>
        <p:spPr>
          <a:xfrm>
            <a:off x="2051720" y="136524"/>
            <a:ext cx="6717432" cy="844203"/>
          </a:xfrm>
        </p:spPr>
        <p:txBody>
          <a:bodyPr/>
          <a:lstStyle/>
          <a:p>
            <a:r>
              <a:rPr lang="en-GB" dirty="0"/>
              <a:t>NOTICE FROM GS OFFICE</a:t>
            </a:r>
          </a:p>
        </p:txBody>
      </p:sp>
      <p:sp>
        <p:nvSpPr>
          <p:cNvPr id="3" name="Content Placeholder 2">
            <a:extLst>
              <a:ext uri="{FF2B5EF4-FFF2-40B4-BE49-F238E27FC236}">
                <a16:creationId xmlns:a16="http://schemas.microsoft.com/office/drawing/2014/main" id="{9D27F8F5-B69D-5A57-7E9E-BDE6AAF04BAE}"/>
              </a:ext>
            </a:extLst>
          </p:cNvPr>
          <p:cNvSpPr>
            <a:spLocks noGrp="1"/>
          </p:cNvSpPr>
          <p:nvPr>
            <p:ph idx="1"/>
          </p:nvPr>
        </p:nvSpPr>
        <p:spPr>
          <a:xfrm>
            <a:off x="539552" y="1600200"/>
            <a:ext cx="8229600" cy="4191000"/>
          </a:xfrm>
        </p:spPr>
        <p:txBody>
          <a:bodyPr>
            <a:normAutofit/>
          </a:bodyPr>
          <a:lstStyle/>
          <a:p>
            <a:pPr marL="0" indent="0">
              <a:buNone/>
            </a:pPr>
            <a:r>
              <a:rPr lang="en-US" sz="2400" b="1" dirty="0">
                <a:solidFill>
                  <a:schemeClr val="tx2">
                    <a:lumMod val="75000"/>
                  </a:schemeClr>
                </a:solidFill>
                <a:effectLst/>
                <a:latin typeface="Aptos" panose="020B0004020202020204" pitchFamily="34" charset="0"/>
                <a:ea typeface="Aptos" panose="020B0004020202020204" pitchFamily="34" charset="0"/>
                <a:cs typeface="Aptos" panose="020B0004020202020204" pitchFamily="34" charset="0"/>
              </a:rPr>
              <a:t>Notice from Secretary General IJF</a:t>
            </a:r>
          </a:p>
          <a:p>
            <a:pPr marL="0" indent="0">
              <a:buNone/>
            </a:pPr>
            <a:r>
              <a:rPr lang="en-US" sz="2400" b="1" dirty="0">
                <a:solidFill>
                  <a:schemeClr val="tx2">
                    <a:lumMod val="75000"/>
                  </a:schemeClr>
                </a:solidFill>
                <a:effectLst/>
                <a:latin typeface="Aptos" panose="020B0004020202020204" pitchFamily="34" charset="0"/>
                <a:ea typeface="Aptos" panose="020B0004020202020204" pitchFamily="34" charset="0"/>
                <a:cs typeface="Aptos" panose="020B0004020202020204" pitchFamily="34" charset="0"/>
              </a:rPr>
              <a:t>Friday 15 November 2024</a:t>
            </a:r>
            <a:endParaRPr lang="en-GB" sz="2400" dirty="0">
              <a:solidFill>
                <a:schemeClr val="tx2">
                  <a:lumMod val="75000"/>
                </a:schemeClr>
              </a:solidFill>
              <a:effectLst/>
              <a:latin typeface="Aptos" panose="020B0004020202020204" pitchFamily="34" charset="0"/>
              <a:ea typeface="Aptos" panose="020B0004020202020204" pitchFamily="34" charset="0"/>
              <a:cs typeface="Aptos" panose="020B0004020202020204" pitchFamily="34" charset="0"/>
            </a:endParaRPr>
          </a:p>
          <a:p>
            <a:pPr marL="0" indent="0">
              <a:buNone/>
            </a:pPr>
            <a:endParaRPr lang="en-US" sz="2400" b="1" dirty="0">
              <a:effectLst/>
              <a:latin typeface="Aptos" panose="020B0004020202020204" pitchFamily="34" charset="0"/>
              <a:ea typeface="Aptos" panose="020B0004020202020204" pitchFamily="34" charset="0"/>
              <a:cs typeface="Aptos" panose="020B0004020202020204" pitchFamily="34" charset="0"/>
            </a:endParaRPr>
          </a:p>
          <a:p>
            <a:pPr marL="0" indent="0">
              <a:buNone/>
            </a:pPr>
            <a:r>
              <a:rPr lang="en-US" b="1" dirty="0">
                <a:effectLst/>
                <a:latin typeface="Aptos" panose="020B0004020202020204" pitchFamily="34" charset="0"/>
                <a:ea typeface="Aptos" panose="020B0004020202020204" pitchFamily="34" charset="0"/>
                <a:cs typeface="Aptos" panose="020B0004020202020204" pitchFamily="34" charset="0"/>
              </a:rPr>
              <a:t>Reminder</a:t>
            </a:r>
            <a:r>
              <a:rPr lang="en-US" dirty="0">
                <a:effectLst/>
                <a:latin typeface="Aptos" panose="020B0004020202020204" pitchFamily="34" charset="0"/>
                <a:ea typeface="Aptos" panose="020B0004020202020204" pitchFamily="34" charset="0"/>
                <a:cs typeface="Aptos" panose="020B0004020202020204" pitchFamily="34" charset="0"/>
              </a:rPr>
              <a:t>: </a:t>
            </a:r>
            <a:r>
              <a:rPr lang="en-US" dirty="0">
                <a:solidFill>
                  <a:srgbClr val="C00000"/>
                </a:solidFill>
                <a:effectLst/>
                <a:latin typeface="Aptos" panose="020B0004020202020204" pitchFamily="34" charset="0"/>
                <a:ea typeface="Aptos" panose="020B0004020202020204" pitchFamily="34" charset="0"/>
                <a:cs typeface="Aptos" panose="020B0004020202020204" pitchFamily="34" charset="0"/>
              </a:rPr>
              <a:t>From </a:t>
            </a:r>
            <a:r>
              <a:rPr lang="en-US" b="1" u="sng" dirty="0">
                <a:solidFill>
                  <a:srgbClr val="C00000"/>
                </a:solidFill>
                <a:effectLst/>
                <a:latin typeface="Aptos" panose="020B0004020202020204" pitchFamily="34" charset="0"/>
                <a:ea typeface="Aptos" panose="020B0004020202020204" pitchFamily="34" charset="0"/>
                <a:cs typeface="Aptos" panose="020B0004020202020204" pitchFamily="34" charset="0"/>
              </a:rPr>
              <a:t>1 January 2026</a:t>
            </a:r>
            <a:r>
              <a:rPr lang="en-US" dirty="0">
                <a:solidFill>
                  <a:srgbClr val="C00000"/>
                </a:solidFill>
                <a:effectLst/>
                <a:latin typeface="Aptos" panose="020B0004020202020204" pitchFamily="34" charset="0"/>
                <a:ea typeface="Aptos" panose="020B0004020202020204" pitchFamily="34" charset="0"/>
                <a:cs typeface="Aptos" panose="020B0004020202020204" pitchFamily="34" charset="0"/>
              </a:rPr>
              <a:t>, to coach in World Championships Cadets Individual and Mixed Teams and World Championships Juniors Individual and Mixed Teams, a coach must have either the Level 1 Instructor, the Undergraduate certificate Judo Instructor (UCJI), or the Master Coach certification.</a:t>
            </a:r>
          </a:p>
          <a:p>
            <a:pPr marL="0" indent="0">
              <a:buNone/>
            </a:pPr>
            <a:endParaRPr lang="en-US" sz="1800" dirty="0">
              <a:solidFill>
                <a:srgbClr val="C00000"/>
              </a:solidFill>
              <a:effectLst/>
              <a:latin typeface="Aptos" panose="020B0004020202020204" pitchFamily="34" charset="0"/>
              <a:ea typeface="Aptos" panose="020B0004020202020204" pitchFamily="34" charset="0"/>
              <a:cs typeface="Aptos" panose="020B0004020202020204" pitchFamily="34" charset="0"/>
            </a:endParaRPr>
          </a:p>
          <a:p>
            <a:pPr marL="0" indent="0">
              <a:buNone/>
            </a:pPr>
            <a:endParaRPr lang="en-GB" sz="1800" dirty="0">
              <a:solidFill>
                <a:srgbClr val="C00000"/>
              </a:solidFill>
              <a:effectLst/>
              <a:latin typeface="Aptos" panose="020B0004020202020204" pitchFamily="34" charset="0"/>
              <a:ea typeface="Aptos" panose="020B0004020202020204" pitchFamily="34" charset="0"/>
              <a:cs typeface="Aptos" panose="020B0004020202020204" pitchFamily="34" charset="0"/>
            </a:endParaRPr>
          </a:p>
        </p:txBody>
      </p:sp>
      <p:sp>
        <p:nvSpPr>
          <p:cNvPr id="4" name="Slide Number Placeholder 3">
            <a:extLst>
              <a:ext uri="{FF2B5EF4-FFF2-40B4-BE49-F238E27FC236}">
                <a16:creationId xmlns:a16="http://schemas.microsoft.com/office/drawing/2014/main" id="{83D9B18F-9C99-A1F5-08F9-DDB2AF96952D}"/>
              </a:ext>
            </a:extLst>
          </p:cNvPr>
          <p:cNvSpPr>
            <a:spLocks noGrp="1"/>
          </p:cNvSpPr>
          <p:nvPr>
            <p:ph type="sldNum" sz="quarter" idx="12"/>
          </p:nvPr>
        </p:nvSpPr>
        <p:spPr/>
        <p:txBody>
          <a:bodyPr/>
          <a:lstStyle/>
          <a:p>
            <a:fld id="{5A648A70-8AA0-D54A-B46E-8BD0F60E06E4}" type="slidenum">
              <a:rPr lang="hu-HU" smtClean="0"/>
              <a:t>17</a:t>
            </a:fld>
            <a:endParaRPr lang="hu-HU"/>
          </a:p>
        </p:txBody>
      </p:sp>
    </p:spTree>
    <p:extLst>
      <p:ext uri="{BB962C8B-B14F-4D97-AF65-F5344CB8AC3E}">
        <p14:creationId xmlns:p14="http://schemas.microsoft.com/office/powerpoint/2010/main" val="969279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fontScale="90000"/>
          </a:bodyPr>
          <a:lstStyle/>
          <a:p>
            <a:r>
              <a:rPr lang="en-GB" dirty="0"/>
              <a:t>UCJI (30 credits) EQF Level 5</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778620"/>
            <a:ext cx="8229600" cy="3916363"/>
          </a:xfrm>
        </p:spPr>
        <p:txBody>
          <a:bodyPr>
            <a:normAutofit lnSpcReduction="10000"/>
          </a:bodyPr>
          <a:lstStyle/>
          <a:p>
            <a:pPr marL="0" indent="0">
              <a:buNone/>
            </a:pPr>
            <a:r>
              <a:rPr lang="en-GB" b="1" i="0" dirty="0"/>
              <a:t>Undergraduate Certificate as Judo Instructor</a:t>
            </a:r>
          </a:p>
          <a:p>
            <a:pPr marL="0" indent="0">
              <a:buNone/>
            </a:pPr>
            <a:r>
              <a:rPr lang="en-GB" b="1" i="0" dirty="0">
                <a:solidFill>
                  <a:srgbClr val="FF0000"/>
                </a:solidFill>
              </a:rPr>
              <a:t>“IJF Coach Licence”</a:t>
            </a:r>
          </a:p>
          <a:p>
            <a:endParaRPr lang="en-GB" i="0" dirty="0"/>
          </a:p>
          <a:p>
            <a:r>
              <a:rPr lang="en-GB" i="0" dirty="0"/>
              <a:t>Minimum 18 years old, minimum 1</a:t>
            </a:r>
            <a:r>
              <a:rPr lang="en-GB" i="0" baseline="30000" dirty="0"/>
              <a:t>st</a:t>
            </a:r>
            <a:r>
              <a:rPr lang="en-GB" i="0" dirty="0"/>
              <a:t> Dan</a:t>
            </a:r>
          </a:p>
          <a:p>
            <a:r>
              <a:rPr lang="en-GB" i="0" dirty="0"/>
              <a:t>Knowledge - Kodokan classified techniques</a:t>
            </a:r>
          </a:p>
          <a:p>
            <a:r>
              <a:rPr lang="en-GB" i="0" dirty="0"/>
              <a:t>Knowledge of Nage-no-Kata</a:t>
            </a:r>
          </a:p>
          <a:p>
            <a:r>
              <a:rPr lang="en-GB" i="0" dirty="0"/>
              <a:t>First aid certificate, Gmail address</a:t>
            </a:r>
          </a:p>
          <a:p>
            <a:r>
              <a:rPr lang="en-GB" i="0" u="sng" dirty="0"/>
              <a:t>One Semester – 13 theoretical modules</a:t>
            </a:r>
          </a:p>
          <a:p>
            <a:endParaRPr lang="en-GB" i="0" dirty="0"/>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18</a:t>
            </a:fld>
            <a:endParaRPr lang="hu-HU" dirty="0">
              <a:solidFill>
                <a:schemeClr val="bg1"/>
              </a:solidFill>
            </a:endParaRPr>
          </a:p>
        </p:txBody>
      </p:sp>
    </p:spTree>
    <p:extLst>
      <p:ext uri="{BB962C8B-B14F-4D97-AF65-F5344CB8AC3E}">
        <p14:creationId xmlns:p14="http://schemas.microsoft.com/office/powerpoint/2010/main" val="639250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fontScale="90000"/>
          </a:bodyPr>
          <a:lstStyle/>
          <a:p>
            <a:r>
              <a:rPr lang="en-GB" dirty="0"/>
              <a:t>UCJI (30 credits) EQF Level 5</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556309"/>
            <a:ext cx="8229600" cy="4773239"/>
          </a:xfrm>
        </p:spPr>
        <p:txBody>
          <a:bodyPr>
            <a:normAutofit/>
          </a:bodyPr>
          <a:lstStyle/>
          <a:p>
            <a:pPr marL="0" indent="0">
              <a:buNone/>
            </a:pPr>
            <a:r>
              <a:rPr lang="en-GB" b="1" i="0" dirty="0"/>
              <a:t>Undergraduate Certificate as Judo Instructor</a:t>
            </a:r>
          </a:p>
          <a:p>
            <a:pPr marL="0" indent="0">
              <a:buNone/>
            </a:pPr>
            <a:r>
              <a:rPr lang="en-GB" b="1" i="0" dirty="0">
                <a:solidFill>
                  <a:srgbClr val="FF0000"/>
                </a:solidFill>
              </a:rPr>
              <a:t>“IJF Coach Licence”</a:t>
            </a:r>
          </a:p>
          <a:p>
            <a:endParaRPr lang="en-GB" sz="1400" i="0" dirty="0"/>
          </a:p>
          <a:p>
            <a:r>
              <a:rPr lang="en-GB" i="0" dirty="0"/>
              <a:t>Nage-no-Kata demonstration</a:t>
            </a:r>
          </a:p>
          <a:p>
            <a:r>
              <a:rPr lang="en-GB" i="0" dirty="0"/>
              <a:t>Nage-waza and Katame-waza exams</a:t>
            </a:r>
          </a:p>
          <a:p>
            <a:r>
              <a:rPr lang="en-GB" i="0" dirty="0">
                <a:solidFill>
                  <a:srgbClr val="C00000"/>
                </a:solidFill>
              </a:rPr>
              <a:t>New student: 		EURO 900</a:t>
            </a:r>
          </a:p>
          <a:p>
            <a:r>
              <a:rPr lang="en-GB" i="0" dirty="0">
                <a:solidFill>
                  <a:srgbClr val="C00000"/>
                </a:solidFill>
              </a:rPr>
              <a:t>Upgrade student: 	EURO 550</a:t>
            </a:r>
          </a:p>
          <a:p>
            <a:r>
              <a:rPr lang="en-GB" i="0" u="sng" dirty="0">
                <a:solidFill>
                  <a:srgbClr val="C00000"/>
                </a:solidFill>
              </a:rPr>
              <a:t>Next course starts in March 2025</a:t>
            </a:r>
          </a:p>
          <a:p>
            <a:r>
              <a:rPr lang="en-GB" i="0" u="sng" dirty="0">
                <a:solidFill>
                  <a:srgbClr val="C00000"/>
                </a:solidFill>
              </a:rPr>
              <a:t>Upcoming course starts in August 2025</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19</a:t>
            </a:fld>
            <a:endParaRPr lang="hu-HU" dirty="0">
              <a:solidFill>
                <a:schemeClr val="bg1"/>
              </a:solidFill>
            </a:endParaRPr>
          </a:p>
        </p:txBody>
      </p:sp>
    </p:spTree>
    <p:extLst>
      <p:ext uri="{BB962C8B-B14F-4D97-AF65-F5344CB8AC3E}">
        <p14:creationId xmlns:p14="http://schemas.microsoft.com/office/powerpoint/2010/main" val="95546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1809345" y="0"/>
            <a:ext cx="5525310" cy="980728"/>
          </a:xfrm>
        </p:spPr>
        <p:txBody>
          <a:bodyPr>
            <a:normAutofit fontScale="90000"/>
          </a:bodyPr>
          <a:lstStyle/>
          <a:p>
            <a:r>
              <a:rPr lang="en-GB" dirty="0"/>
              <a:t>JUDO – VALUES FOR LIFE</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a:t>
            </a:fld>
            <a:endParaRPr lang="hu-HU" dirty="0">
              <a:solidFill>
                <a:schemeClr val="bg1"/>
              </a:solidFill>
            </a:endParaRPr>
          </a:p>
        </p:txBody>
      </p:sp>
      <p:pic>
        <p:nvPicPr>
          <p:cNvPr id="7" name="Online médiaelem 6" descr="Judo - Values for Life">
            <a:hlinkClick r:id="" action="ppaction://media"/>
            <a:extLst>
              <a:ext uri="{FF2B5EF4-FFF2-40B4-BE49-F238E27FC236}">
                <a16:creationId xmlns:a16="http://schemas.microsoft.com/office/drawing/2014/main" id="{01652AF8-DDB3-B84A-AD60-B5A536E44270}"/>
              </a:ext>
            </a:extLst>
          </p:cNvPr>
          <p:cNvPicPr>
            <a:picLocks noRot="1" noChangeAspect="1"/>
          </p:cNvPicPr>
          <p:nvPr>
            <a:videoFile r:link="rId1"/>
          </p:nvPr>
        </p:nvPicPr>
        <p:blipFill>
          <a:blip r:embed="rId4"/>
          <a:stretch>
            <a:fillRect/>
          </a:stretch>
        </p:blipFill>
        <p:spPr>
          <a:xfrm>
            <a:off x="437745" y="1365571"/>
            <a:ext cx="8360965" cy="4723944"/>
          </a:xfrm>
          <a:prstGeom prst="rect">
            <a:avLst/>
          </a:prstGeom>
        </p:spPr>
      </p:pic>
    </p:spTree>
    <p:extLst>
      <p:ext uri="{BB962C8B-B14F-4D97-AF65-F5344CB8AC3E}">
        <p14:creationId xmlns:p14="http://schemas.microsoft.com/office/powerpoint/2010/main" val="8454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92B9C-39D1-A621-F909-A740577B592E}"/>
              </a:ext>
            </a:extLst>
          </p:cNvPr>
          <p:cNvSpPr>
            <a:spLocks noGrp="1"/>
          </p:cNvSpPr>
          <p:nvPr>
            <p:ph type="title"/>
          </p:nvPr>
        </p:nvSpPr>
        <p:spPr/>
        <p:txBody>
          <a:bodyPr/>
          <a:lstStyle/>
          <a:p>
            <a:r>
              <a:rPr lang="en-GB" dirty="0"/>
              <a:t>COURSE TIMELINE</a:t>
            </a:r>
          </a:p>
        </p:txBody>
      </p:sp>
      <p:sp>
        <p:nvSpPr>
          <p:cNvPr id="3" name="Content Placeholder 2">
            <a:extLst>
              <a:ext uri="{FF2B5EF4-FFF2-40B4-BE49-F238E27FC236}">
                <a16:creationId xmlns:a16="http://schemas.microsoft.com/office/drawing/2014/main" id="{3BB1B2CE-6CAD-5CFB-CBEC-4BEA04C4988D}"/>
              </a:ext>
            </a:extLst>
          </p:cNvPr>
          <p:cNvSpPr>
            <a:spLocks noGrp="1"/>
          </p:cNvSpPr>
          <p:nvPr>
            <p:ph idx="1"/>
          </p:nvPr>
        </p:nvSpPr>
        <p:spPr>
          <a:xfrm>
            <a:off x="457200" y="1879899"/>
            <a:ext cx="8229600" cy="3916363"/>
          </a:xfrm>
        </p:spPr>
        <p:txBody>
          <a:bodyPr>
            <a:normAutofit/>
          </a:bodyPr>
          <a:lstStyle/>
          <a:p>
            <a:pPr marL="0" indent="0">
              <a:buNone/>
            </a:pPr>
            <a:r>
              <a:rPr lang="en-GB" sz="2800" b="1" i="0" dirty="0">
                <a:effectLst/>
                <a:latin typeface="Aptos" panose="020B0004020202020204" pitchFamily="34" charset="0"/>
                <a:ea typeface="Aptos" panose="020B0004020202020204" pitchFamily="34" charset="0"/>
                <a:cs typeface="Aptos" panose="020B0004020202020204" pitchFamily="34" charset="0"/>
              </a:rPr>
              <a:t>COURSE TIMELINE</a:t>
            </a:r>
            <a:endParaRPr lang="en-GB" sz="2800" dirty="0">
              <a:effectLst/>
              <a:latin typeface="Aptos" panose="020B0004020202020204" pitchFamily="34" charset="0"/>
              <a:ea typeface="Aptos" panose="020B0004020202020204" pitchFamily="34" charset="0"/>
              <a:cs typeface="Aptos" panose="020B0004020202020204" pitchFamily="34" charset="0"/>
            </a:endParaRPr>
          </a:p>
          <a:p>
            <a:pPr marL="0" indent="0">
              <a:buNone/>
            </a:pPr>
            <a:r>
              <a:rPr lang="en-GB" sz="2800" dirty="0">
                <a:solidFill>
                  <a:srgbClr val="C00000"/>
                </a:solidFill>
                <a:effectLst/>
                <a:latin typeface="Aptos" panose="020B0004020202020204" pitchFamily="34" charset="0"/>
                <a:ea typeface="Aptos" panose="020B0004020202020204" pitchFamily="34" charset="0"/>
                <a:cs typeface="Aptos" panose="020B0004020202020204" pitchFamily="34" charset="0"/>
              </a:rPr>
              <a:t>First day: Monday, 3 March 2025</a:t>
            </a:r>
          </a:p>
          <a:p>
            <a:pPr marL="0" indent="0">
              <a:buNone/>
            </a:pPr>
            <a:r>
              <a:rPr lang="en-GB" sz="2800" dirty="0">
                <a:solidFill>
                  <a:srgbClr val="C00000"/>
                </a:solidFill>
                <a:effectLst/>
                <a:latin typeface="Aptos" panose="020B0004020202020204" pitchFamily="34" charset="0"/>
                <a:ea typeface="Aptos" panose="020B0004020202020204" pitchFamily="34" charset="0"/>
                <a:cs typeface="Aptos" panose="020B0004020202020204" pitchFamily="34" charset="0"/>
              </a:rPr>
              <a:t>Last day: Sunday midnight, 6 July 2025 </a:t>
            </a:r>
          </a:p>
          <a:p>
            <a:pPr marL="0" indent="0">
              <a:buNone/>
            </a:pPr>
            <a:r>
              <a:rPr lang="en-GB" sz="3600" dirty="0">
                <a:solidFill>
                  <a:srgbClr val="C00000"/>
                </a:solidFill>
                <a:effectLst/>
                <a:latin typeface="Aptos" panose="020B0004020202020204" pitchFamily="34" charset="0"/>
                <a:ea typeface="Aptos" panose="020B0004020202020204" pitchFamily="34" charset="0"/>
                <a:cs typeface="Aptos" panose="020B0004020202020204" pitchFamily="34" charset="0"/>
              </a:rPr>
              <a:t>The IJF Academy accepts applications for the UCJI course until </a:t>
            </a:r>
            <a:r>
              <a:rPr lang="en-GB" sz="3600" b="1" u="sng" dirty="0">
                <a:solidFill>
                  <a:srgbClr val="C00000"/>
                </a:solidFill>
                <a:effectLst/>
                <a:latin typeface="Aptos" panose="020B0004020202020204" pitchFamily="34" charset="0"/>
                <a:ea typeface="Aptos" panose="020B0004020202020204" pitchFamily="34" charset="0"/>
                <a:cs typeface="Aptos" panose="020B0004020202020204" pitchFamily="34" charset="0"/>
              </a:rPr>
              <a:t>Sunday, 9 February </a:t>
            </a:r>
            <a:r>
              <a:rPr lang="en-GB" sz="3600" dirty="0">
                <a:solidFill>
                  <a:srgbClr val="C00000"/>
                </a:solidFill>
                <a:effectLst/>
                <a:latin typeface="Aptos" panose="020B0004020202020204" pitchFamily="34" charset="0"/>
                <a:ea typeface="Aptos" panose="020B0004020202020204" pitchFamily="34" charset="0"/>
                <a:cs typeface="Aptos" panose="020B0004020202020204" pitchFamily="34" charset="0"/>
              </a:rPr>
              <a:t>2025</a:t>
            </a:r>
          </a:p>
        </p:txBody>
      </p:sp>
      <p:sp>
        <p:nvSpPr>
          <p:cNvPr id="4" name="Slide Number Placeholder 3">
            <a:extLst>
              <a:ext uri="{FF2B5EF4-FFF2-40B4-BE49-F238E27FC236}">
                <a16:creationId xmlns:a16="http://schemas.microsoft.com/office/drawing/2014/main" id="{5FB6857D-3434-A1CB-DDC5-D3FAE9556CC0}"/>
              </a:ext>
            </a:extLst>
          </p:cNvPr>
          <p:cNvSpPr>
            <a:spLocks noGrp="1"/>
          </p:cNvSpPr>
          <p:nvPr>
            <p:ph type="sldNum" sz="quarter" idx="12"/>
          </p:nvPr>
        </p:nvSpPr>
        <p:spPr/>
        <p:txBody>
          <a:bodyPr/>
          <a:lstStyle/>
          <a:p>
            <a:fld id="{5A648A70-8AA0-D54A-B46E-8BD0F60E06E4}" type="slidenum">
              <a:rPr lang="hu-HU" smtClean="0"/>
              <a:t>20</a:t>
            </a:fld>
            <a:endParaRPr lang="hu-HU"/>
          </a:p>
        </p:txBody>
      </p:sp>
    </p:spTree>
    <p:extLst>
      <p:ext uri="{BB962C8B-B14F-4D97-AF65-F5344CB8AC3E}">
        <p14:creationId xmlns:p14="http://schemas.microsoft.com/office/powerpoint/2010/main" val="1996720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F952F-D1E7-2F77-D6D6-D7DAABEA46D9}"/>
              </a:ext>
            </a:extLst>
          </p:cNvPr>
          <p:cNvSpPr>
            <a:spLocks noGrp="1"/>
          </p:cNvSpPr>
          <p:nvPr>
            <p:ph type="title"/>
          </p:nvPr>
        </p:nvSpPr>
        <p:spPr/>
        <p:txBody>
          <a:bodyPr>
            <a:normAutofit fontScale="90000"/>
          </a:bodyPr>
          <a:lstStyle/>
          <a:p>
            <a:r>
              <a:rPr lang="en-GB" dirty="0"/>
              <a:t>Practical Sessions 2025 (draft)</a:t>
            </a:r>
          </a:p>
        </p:txBody>
      </p:sp>
      <p:sp>
        <p:nvSpPr>
          <p:cNvPr id="3" name="Content Placeholder 2">
            <a:extLst>
              <a:ext uri="{FF2B5EF4-FFF2-40B4-BE49-F238E27FC236}">
                <a16:creationId xmlns:a16="http://schemas.microsoft.com/office/drawing/2014/main" id="{2F3C3723-311F-0008-BFB3-0E236403F4BE}"/>
              </a:ext>
            </a:extLst>
          </p:cNvPr>
          <p:cNvSpPr>
            <a:spLocks noGrp="1"/>
          </p:cNvSpPr>
          <p:nvPr>
            <p:ph idx="1"/>
          </p:nvPr>
        </p:nvSpPr>
        <p:spPr/>
        <p:txBody>
          <a:bodyPr/>
          <a:lstStyle/>
          <a:p>
            <a:r>
              <a:rPr lang="en-GB" dirty="0">
                <a:hlinkClick r:id="rId2"/>
              </a:rPr>
              <a:t>Practical sessions 2025</a:t>
            </a:r>
            <a:endParaRPr lang="en-GB" dirty="0"/>
          </a:p>
          <a:p>
            <a:endParaRPr lang="en-GB" dirty="0"/>
          </a:p>
        </p:txBody>
      </p:sp>
      <p:sp>
        <p:nvSpPr>
          <p:cNvPr id="4" name="Slide Number Placeholder 3">
            <a:extLst>
              <a:ext uri="{FF2B5EF4-FFF2-40B4-BE49-F238E27FC236}">
                <a16:creationId xmlns:a16="http://schemas.microsoft.com/office/drawing/2014/main" id="{73109369-EFB9-9DAF-5D27-C8C3091D56B7}"/>
              </a:ext>
            </a:extLst>
          </p:cNvPr>
          <p:cNvSpPr>
            <a:spLocks noGrp="1"/>
          </p:cNvSpPr>
          <p:nvPr>
            <p:ph type="sldNum" sz="quarter" idx="12"/>
          </p:nvPr>
        </p:nvSpPr>
        <p:spPr/>
        <p:txBody>
          <a:bodyPr/>
          <a:lstStyle/>
          <a:p>
            <a:fld id="{5A648A70-8AA0-D54A-B46E-8BD0F60E06E4}" type="slidenum">
              <a:rPr lang="hu-HU" smtClean="0"/>
              <a:t>21</a:t>
            </a:fld>
            <a:endParaRPr lang="hu-HU"/>
          </a:p>
        </p:txBody>
      </p:sp>
      <p:pic>
        <p:nvPicPr>
          <p:cNvPr id="6" name="Picture 5">
            <a:extLst>
              <a:ext uri="{FF2B5EF4-FFF2-40B4-BE49-F238E27FC236}">
                <a16:creationId xmlns:a16="http://schemas.microsoft.com/office/drawing/2014/main" id="{E584A799-0493-5CF7-5C01-32C44C5DBDC5}"/>
              </a:ext>
            </a:extLst>
          </p:cNvPr>
          <p:cNvPicPr>
            <a:picLocks noChangeAspect="1"/>
          </p:cNvPicPr>
          <p:nvPr/>
        </p:nvPicPr>
        <p:blipFill>
          <a:blip r:embed="rId3"/>
          <a:stretch>
            <a:fillRect/>
          </a:stretch>
        </p:blipFill>
        <p:spPr>
          <a:xfrm>
            <a:off x="1997765" y="2210487"/>
            <a:ext cx="5148469" cy="38404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84324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lstStyle/>
          <a:p>
            <a:r>
              <a:rPr lang="en-GB" dirty="0"/>
              <a:t>PRACTICAL SESSIONS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468386"/>
            <a:ext cx="8229600" cy="4536831"/>
          </a:xfrm>
        </p:spPr>
        <p:txBody>
          <a:bodyPr>
            <a:normAutofit fontScale="85000" lnSpcReduction="20000"/>
          </a:bodyPr>
          <a:lstStyle/>
          <a:p>
            <a:pPr marL="0" indent="0" algn="ctr">
              <a:buNone/>
            </a:pPr>
            <a:endParaRPr lang="ro-RO" i="0" dirty="0">
              <a:effectLst/>
            </a:endParaRPr>
          </a:p>
          <a:p>
            <a:r>
              <a:rPr lang="en-GB" b="1" i="0" dirty="0">
                <a:effectLst/>
              </a:rPr>
              <a:t>2013: </a:t>
            </a:r>
            <a:r>
              <a:rPr lang="en-GB" i="0" dirty="0">
                <a:effectLst/>
              </a:rPr>
              <a:t>Tata HUN</a:t>
            </a:r>
          </a:p>
          <a:p>
            <a:endParaRPr lang="ro-RO" i="0" dirty="0">
              <a:effectLst/>
            </a:endParaRPr>
          </a:p>
          <a:p>
            <a:r>
              <a:rPr lang="en-GB" b="1" i="0" dirty="0">
                <a:effectLst/>
              </a:rPr>
              <a:t>2014: </a:t>
            </a:r>
            <a:r>
              <a:rPr lang="en-GB" i="0" dirty="0">
                <a:effectLst/>
              </a:rPr>
              <a:t>Tata HUN, Samsun TUR, Ankara TUR, Dunavarsany HUN, Dunavarsany HUN</a:t>
            </a:r>
          </a:p>
          <a:p>
            <a:endParaRPr lang="ro-RO" i="0" dirty="0">
              <a:effectLst/>
            </a:endParaRPr>
          </a:p>
          <a:p>
            <a:r>
              <a:rPr lang="en-GB" b="1" i="0" dirty="0">
                <a:effectLst/>
              </a:rPr>
              <a:t>2015: </a:t>
            </a:r>
            <a:r>
              <a:rPr lang="en-GB" i="0" dirty="0">
                <a:effectLst/>
              </a:rPr>
              <a:t>Ankara TUR, Dunavarsany HUN, Dunavarsany HUN, Ankara TUR, Ankara TUR, Tata HUN </a:t>
            </a:r>
          </a:p>
          <a:p>
            <a:endParaRPr lang="ro-RO" i="0" dirty="0">
              <a:effectLst/>
            </a:endParaRPr>
          </a:p>
          <a:p>
            <a:r>
              <a:rPr lang="en-GB" b="1" i="0" dirty="0">
                <a:effectLst/>
              </a:rPr>
              <a:t>2016: </a:t>
            </a:r>
            <a:r>
              <a:rPr lang="en-GB" i="0" dirty="0">
                <a:effectLst/>
              </a:rPr>
              <a:t>Lusaka ZAM, Tbilisi GEO, Rome ITA, Mexico City MEX, Tata HUN, Canberra AUS, Ankara TUR, Tallinn EST</a:t>
            </a:r>
            <a:endParaRPr lang="ro-RO" i="0" dirty="0">
              <a:effectLst/>
            </a:endParaRPr>
          </a:p>
          <a:p>
            <a:endParaRPr lang="en-US" dirty="0">
              <a:effectLst/>
            </a:endParaRPr>
          </a:p>
          <a:p>
            <a:endParaRPr lang="en-GB" dirty="0"/>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22</a:t>
            </a:fld>
            <a:endParaRPr lang="hu-HU" dirty="0">
              <a:solidFill>
                <a:schemeClr val="bg1"/>
              </a:solidFill>
            </a:endParaRPr>
          </a:p>
        </p:txBody>
      </p:sp>
    </p:spTree>
    <p:extLst>
      <p:ext uri="{BB962C8B-B14F-4D97-AF65-F5344CB8AC3E}">
        <p14:creationId xmlns:p14="http://schemas.microsoft.com/office/powerpoint/2010/main" val="3500016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a:bodyPr>
          <a:lstStyle/>
          <a:p>
            <a:r>
              <a:rPr lang="en-GB" dirty="0"/>
              <a:t>PRACTICAL SESSIONS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589442"/>
            <a:ext cx="8229600" cy="4448908"/>
          </a:xfrm>
        </p:spPr>
        <p:txBody>
          <a:bodyPr>
            <a:normAutofit fontScale="85000" lnSpcReduction="20000"/>
          </a:bodyPr>
          <a:lstStyle/>
          <a:p>
            <a:pPr marL="0" indent="0">
              <a:buNone/>
            </a:pPr>
            <a:endParaRPr lang="ro-RO" i="0" dirty="0">
              <a:effectLst/>
            </a:endParaRPr>
          </a:p>
          <a:p>
            <a:r>
              <a:rPr lang="en-GB" b="1" i="0" dirty="0">
                <a:effectLst/>
              </a:rPr>
              <a:t>2017:</a:t>
            </a:r>
            <a:r>
              <a:rPr lang="en-GB" i="0" dirty="0">
                <a:effectLst/>
              </a:rPr>
              <a:t> Tbilisi GEO, Tbilisi GEO, Colorado Springs USA, Lusaka ZAM, Tata HUN, Ankara TUR, Zagreb CRO, Mexico City MEX, Nassau BAH, Canberra AUS, Canberra AUS, Ankara TUR, Tbilisi GEO, Riga LAT, Rome ITA</a:t>
            </a:r>
          </a:p>
          <a:p>
            <a:endParaRPr lang="ro-RO" i="0" dirty="0">
              <a:effectLst/>
            </a:endParaRPr>
          </a:p>
          <a:p>
            <a:r>
              <a:rPr lang="en-GB" b="1" i="0" dirty="0">
                <a:effectLst/>
              </a:rPr>
              <a:t>2018: </a:t>
            </a:r>
            <a:r>
              <a:rPr lang="en-GB" i="0" dirty="0">
                <a:effectLst/>
              </a:rPr>
              <a:t>Johannesburg RSA, Tunis TUN, Maribor SLO, Tbilisi GEO, Kiev UKR, Kiev UKR, Ankara TUR, Tata HUN, Cotonou BEN, Lusaka ZAM, Lusaka ZAM, St Domingo DOM, St Domingo DOM, Caracas VEN, (referees) Zagreb CRO, (referees) Budapest HUN, Malta MLT, Rome ITA</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23</a:t>
            </a:fld>
            <a:endParaRPr lang="hu-HU" dirty="0">
              <a:solidFill>
                <a:schemeClr val="bg1"/>
              </a:solidFill>
            </a:endParaRPr>
          </a:p>
        </p:txBody>
      </p:sp>
    </p:spTree>
    <p:extLst>
      <p:ext uri="{BB962C8B-B14F-4D97-AF65-F5344CB8AC3E}">
        <p14:creationId xmlns:p14="http://schemas.microsoft.com/office/powerpoint/2010/main" val="3177466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a:bodyPr>
          <a:lstStyle/>
          <a:p>
            <a:r>
              <a:rPr lang="en-GB" dirty="0"/>
              <a:t>PRACTICAL SESSIONS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512347"/>
            <a:ext cx="8229600" cy="4448908"/>
          </a:xfrm>
        </p:spPr>
        <p:txBody>
          <a:bodyPr>
            <a:normAutofit fontScale="92500" lnSpcReduction="10000"/>
          </a:bodyPr>
          <a:lstStyle/>
          <a:p>
            <a:pPr marL="0" indent="0">
              <a:buNone/>
            </a:pPr>
            <a:endParaRPr lang="ro-RO" i="0" dirty="0">
              <a:effectLst/>
            </a:endParaRPr>
          </a:p>
          <a:p>
            <a:r>
              <a:rPr lang="en-GB" b="1" i="0" dirty="0">
                <a:effectLst/>
              </a:rPr>
              <a:t>2019: </a:t>
            </a:r>
            <a:r>
              <a:rPr lang="en-GB" i="0" dirty="0">
                <a:effectLst/>
              </a:rPr>
              <a:t>Cape Town RSA, Cape Town RSA, St Domingo DOM, St Domingo DOM, Antalya TUR, Antalya TUR, Almaty KAZ, Dunavarsany HUN, Yaoundé CMR, Riga LAT, Riga LAT, Lusaka ZAM, Pindamohangaba BRA, Rome ITA, Rome ITA, Maribor SLO, Carlos Paz ARG, Tunis TUN, Tunis TUN, St Domingo DOM, St Domingo DOM, Melbourne AUS, Melbourne AUS</a:t>
            </a:r>
          </a:p>
          <a:p>
            <a:endParaRPr lang="ro-RO" i="0" dirty="0">
              <a:effectLst/>
            </a:endParaRPr>
          </a:p>
          <a:p>
            <a:r>
              <a:rPr lang="en-GB" b="1" i="0" dirty="0">
                <a:effectLst/>
              </a:rPr>
              <a:t>2020: </a:t>
            </a:r>
            <a:r>
              <a:rPr lang="en-GB" i="0" dirty="0">
                <a:effectLst/>
              </a:rPr>
              <a:t>Sochi RUS</a:t>
            </a:r>
            <a:endParaRPr lang="ro-RO" i="0" dirty="0">
              <a:effectLst/>
            </a:endParaRP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24</a:t>
            </a:fld>
            <a:endParaRPr lang="hu-HU" dirty="0">
              <a:solidFill>
                <a:schemeClr val="bg1"/>
              </a:solidFill>
            </a:endParaRPr>
          </a:p>
        </p:txBody>
      </p:sp>
    </p:spTree>
    <p:extLst>
      <p:ext uri="{BB962C8B-B14F-4D97-AF65-F5344CB8AC3E}">
        <p14:creationId xmlns:p14="http://schemas.microsoft.com/office/powerpoint/2010/main" val="35778445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a:bodyPr>
          <a:lstStyle/>
          <a:p>
            <a:r>
              <a:rPr lang="en-GB" dirty="0"/>
              <a:t>PRACTICAL SESSIONS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204546"/>
            <a:ext cx="8229600" cy="4448908"/>
          </a:xfrm>
        </p:spPr>
        <p:txBody>
          <a:bodyPr>
            <a:normAutofit lnSpcReduction="10000"/>
          </a:bodyPr>
          <a:lstStyle/>
          <a:p>
            <a:pPr marL="0" indent="0">
              <a:buNone/>
            </a:pPr>
            <a:endParaRPr lang="en-GB" i="0" dirty="0">
              <a:effectLst/>
            </a:endParaRPr>
          </a:p>
          <a:p>
            <a:r>
              <a:rPr lang="en-GB" b="1" i="0" dirty="0">
                <a:effectLst/>
              </a:rPr>
              <a:t>2021: </a:t>
            </a:r>
            <a:r>
              <a:rPr lang="en-GB" i="0" dirty="0">
                <a:effectLst/>
              </a:rPr>
              <a:t>Kiev UKR, St. Petersburg RUS, St. Petersburg RUS, Tbilisi GEO, Dunavarsány HUN, Dunavarsány HUN, Ankara TUR</a:t>
            </a:r>
          </a:p>
          <a:p>
            <a:endParaRPr lang="en-GB" i="0" dirty="0">
              <a:effectLst/>
            </a:endParaRPr>
          </a:p>
          <a:p>
            <a:r>
              <a:rPr lang="en-GB" b="1" i="0" dirty="0">
                <a:effectLst/>
              </a:rPr>
              <a:t>2022: </a:t>
            </a:r>
            <a:r>
              <a:rPr lang="en-GB" i="0" dirty="0">
                <a:effectLst/>
              </a:rPr>
              <a:t>Yaoundé CAM, Cotonou BEN, Malta MLT, Istanbul TUR, Istanbul TUR, Niamey NIG, Walsall UK, Madrid ESP, Dunavarsány HUN, Tokyo JPN, Istanbul TUR, Istanbul TUR,  Dunavarsány HUN</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25</a:t>
            </a:fld>
            <a:endParaRPr lang="hu-HU" dirty="0">
              <a:solidFill>
                <a:schemeClr val="bg1"/>
              </a:solidFill>
            </a:endParaRPr>
          </a:p>
        </p:txBody>
      </p:sp>
    </p:spTree>
    <p:extLst>
      <p:ext uri="{BB962C8B-B14F-4D97-AF65-F5344CB8AC3E}">
        <p14:creationId xmlns:p14="http://schemas.microsoft.com/office/powerpoint/2010/main" val="16246433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normAutofit/>
          </a:bodyPr>
          <a:lstStyle/>
          <a:p>
            <a:r>
              <a:rPr lang="en-GB" dirty="0"/>
              <a:t>PRACTICAL SESSIONS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226061"/>
            <a:ext cx="8311952" cy="4615342"/>
          </a:xfrm>
        </p:spPr>
        <p:txBody>
          <a:bodyPr>
            <a:normAutofit/>
          </a:bodyPr>
          <a:lstStyle/>
          <a:p>
            <a:pPr marL="0" indent="0">
              <a:buNone/>
            </a:pPr>
            <a:endParaRPr lang="en-GB" i="0" dirty="0">
              <a:effectLst/>
            </a:endParaRPr>
          </a:p>
          <a:p>
            <a:r>
              <a:rPr lang="en-GB" b="1" i="0" dirty="0">
                <a:effectLst/>
              </a:rPr>
              <a:t>2023: </a:t>
            </a:r>
            <a:r>
              <a:rPr lang="en-GB" i="0" dirty="0">
                <a:effectLst/>
              </a:rPr>
              <a:t>Santo Domingo DOM (</a:t>
            </a:r>
            <a:r>
              <a:rPr lang="en-GB" i="0" dirty="0">
                <a:solidFill>
                  <a:srgbClr val="FF0000"/>
                </a:solidFill>
                <a:effectLst/>
              </a:rPr>
              <a:t>100th practical session</a:t>
            </a:r>
            <a:r>
              <a:rPr lang="en-GB" i="0" dirty="0">
                <a:effectLst/>
              </a:rPr>
              <a:t>), Baku AZE, Baku AZE, Bishkek KGZ, Pindamonhangaba </a:t>
            </a:r>
            <a:r>
              <a:rPr lang="en-GB" b="0" i="0" dirty="0">
                <a:solidFill>
                  <a:srgbClr val="212529"/>
                </a:solidFill>
                <a:effectLst/>
                <a:latin typeface="Roboto" panose="02000000000000000000" pitchFamily="2" charset="0"/>
              </a:rPr>
              <a:t>BRA, </a:t>
            </a:r>
            <a:r>
              <a:rPr lang="en-GB" i="0" dirty="0">
                <a:solidFill>
                  <a:srgbClr val="212529"/>
                </a:solidFill>
                <a:effectLst/>
                <a:latin typeface="Roboto" panose="02000000000000000000" pitchFamily="2" charset="0"/>
              </a:rPr>
              <a:t>Zagreb CRO, Walsall GBR, Paris FRA, Tokyo JPN, Rome ITA, Istanbul TUR, Riyadh KSA, </a:t>
            </a:r>
            <a:r>
              <a:rPr lang="en-GB" i="0" dirty="0" err="1">
                <a:solidFill>
                  <a:srgbClr val="212529"/>
                </a:solidFill>
                <a:effectLst/>
                <a:latin typeface="Roboto" panose="02000000000000000000" pitchFamily="2" charset="0"/>
              </a:rPr>
              <a:t>Kienbaum</a:t>
            </a:r>
            <a:r>
              <a:rPr lang="en-GB" i="0" dirty="0">
                <a:solidFill>
                  <a:srgbClr val="212529"/>
                </a:solidFill>
                <a:effectLst/>
                <a:latin typeface="Roboto" panose="02000000000000000000" pitchFamily="2" charset="0"/>
              </a:rPr>
              <a:t> GER.</a:t>
            </a:r>
          </a:p>
          <a:p>
            <a:r>
              <a:rPr lang="en-GB" b="1" i="0" dirty="0">
                <a:effectLst/>
              </a:rPr>
              <a:t>2024: </a:t>
            </a:r>
            <a:r>
              <a:rPr lang="en-GB" i="0" dirty="0">
                <a:effectLst/>
              </a:rPr>
              <a:t>Santo Domingo DOM, Havana CUB, Baku AZE, Dunavarsány HUN, Lisbon POR, Nicosia CYP, Baku AZE, </a:t>
            </a:r>
            <a:r>
              <a:rPr lang="en-GB" i="0" dirty="0">
                <a:solidFill>
                  <a:srgbClr val="212529"/>
                </a:solidFill>
                <a:effectLst/>
                <a:latin typeface="Roboto" panose="02000000000000000000" pitchFamily="2" charset="0"/>
              </a:rPr>
              <a:t>Walsall GBR, Shanghai CHN, Tokyo JPN, Rome ITA, </a:t>
            </a:r>
            <a:r>
              <a:rPr lang="en-GB" i="0" dirty="0">
                <a:effectLst/>
              </a:rPr>
              <a:t>Dunavarsány HUN</a:t>
            </a:r>
          </a:p>
          <a:p>
            <a:endParaRPr lang="en-GB" i="0" dirty="0">
              <a:effectLst/>
            </a:endParaRP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26</a:t>
            </a:fld>
            <a:endParaRPr lang="hu-HU" dirty="0">
              <a:solidFill>
                <a:schemeClr val="bg1"/>
              </a:solidFill>
            </a:endParaRPr>
          </a:p>
        </p:txBody>
      </p:sp>
    </p:spTree>
    <p:extLst>
      <p:ext uri="{BB962C8B-B14F-4D97-AF65-F5344CB8AC3E}">
        <p14:creationId xmlns:p14="http://schemas.microsoft.com/office/powerpoint/2010/main" val="3220621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1969368" y="32893"/>
            <a:ext cx="6717432" cy="980728"/>
          </a:xfrm>
        </p:spPr>
        <p:txBody>
          <a:bodyPr>
            <a:normAutofit fontScale="90000"/>
          </a:bodyPr>
          <a:lstStyle/>
          <a:p>
            <a:r>
              <a:rPr lang="en-GB" dirty="0"/>
              <a:t>PRACTICAL SESSION EXPERTS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394607" y="1283207"/>
            <a:ext cx="4158343" cy="5010715"/>
          </a:xfrm>
        </p:spPr>
        <p:txBody>
          <a:bodyPr>
            <a:normAutofit/>
          </a:bodyPr>
          <a:lstStyle/>
          <a:p>
            <a:pPr marL="0" indent="0">
              <a:buNone/>
            </a:pPr>
            <a:endParaRPr lang="en-GB" sz="2200" i="0" u="sng" dirty="0">
              <a:effectLst/>
            </a:endParaRPr>
          </a:p>
          <a:p>
            <a:pPr marL="0" indent="0">
              <a:buNone/>
            </a:pPr>
            <a:r>
              <a:rPr lang="en-GB" sz="2200" b="1" i="0" dirty="0">
                <a:effectLst/>
              </a:rPr>
              <a:t>Academy Experts</a:t>
            </a:r>
            <a:endParaRPr lang="en-GB" sz="2200" i="0" u="sng" dirty="0">
              <a:effectLst/>
            </a:endParaRPr>
          </a:p>
          <a:p>
            <a:pPr marL="0" indent="0">
              <a:buNone/>
            </a:pPr>
            <a:r>
              <a:rPr lang="en-GB" sz="2200" i="0" dirty="0">
                <a:effectLst/>
              </a:rPr>
              <a:t>Florin Daniel </a:t>
            </a:r>
            <a:r>
              <a:rPr lang="en-GB" sz="2200" i="0" dirty="0" err="1">
                <a:effectLst/>
              </a:rPr>
              <a:t>Lascau</a:t>
            </a:r>
            <a:r>
              <a:rPr lang="en-GB" sz="2200" i="0" dirty="0">
                <a:effectLst/>
              </a:rPr>
              <a:t>	8</a:t>
            </a:r>
            <a:r>
              <a:rPr lang="en-GB" sz="2200" i="0" baseline="30000" dirty="0">
                <a:effectLst/>
              </a:rPr>
              <a:t>th</a:t>
            </a:r>
            <a:r>
              <a:rPr lang="en-GB" sz="2200" i="0" dirty="0">
                <a:effectLst/>
              </a:rPr>
              <a:t> Dan</a:t>
            </a:r>
          </a:p>
          <a:p>
            <a:pPr marL="0" indent="0">
              <a:buNone/>
            </a:pPr>
            <a:r>
              <a:rPr lang="en-GB" sz="2200" i="0" dirty="0">
                <a:effectLst/>
              </a:rPr>
              <a:t>Hosokawa </a:t>
            </a:r>
            <a:r>
              <a:rPr lang="en-GB" sz="2200" i="0" dirty="0" err="1">
                <a:effectLst/>
              </a:rPr>
              <a:t>Shinghi</a:t>
            </a:r>
            <a:r>
              <a:rPr lang="en-GB" sz="2200" i="0" dirty="0">
                <a:effectLst/>
              </a:rPr>
              <a:t>	8</a:t>
            </a:r>
            <a:r>
              <a:rPr lang="en-GB" sz="2200" i="0" baseline="30000" dirty="0">
                <a:effectLst/>
              </a:rPr>
              <a:t>th</a:t>
            </a:r>
            <a:r>
              <a:rPr lang="en-GB" sz="2200" i="0" dirty="0">
                <a:effectLst/>
              </a:rPr>
              <a:t> DAN</a:t>
            </a:r>
          </a:p>
          <a:p>
            <a:pPr marL="0" indent="0">
              <a:buNone/>
            </a:pPr>
            <a:r>
              <a:rPr lang="en-GB" sz="2200" i="0" dirty="0">
                <a:effectLst/>
              </a:rPr>
              <a:t>Mark Huizinga 	7</a:t>
            </a:r>
            <a:r>
              <a:rPr lang="en-GB" sz="2200" i="0" baseline="30000" dirty="0">
                <a:effectLst/>
              </a:rPr>
              <a:t>th</a:t>
            </a:r>
            <a:r>
              <a:rPr lang="en-GB" sz="2200" i="0" dirty="0">
                <a:effectLst/>
              </a:rPr>
              <a:t> Dan</a:t>
            </a:r>
          </a:p>
          <a:p>
            <a:pPr marL="0" indent="0">
              <a:buNone/>
            </a:pPr>
            <a:r>
              <a:rPr lang="en-GB" sz="2200" i="0" dirty="0">
                <a:effectLst/>
              </a:rPr>
              <a:t>Slavisa Bradic 	7</a:t>
            </a:r>
            <a:r>
              <a:rPr lang="en-GB" sz="2200" i="0" baseline="30000" dirty="0">
                <a:effectLst/>
              </a:rPr>
              <a:t>th</a:t>
            </a:r>
            <a:r>
              <a:rPr lang="en-GB" sz="2200" i="0" dirty="0">
                <a:effectLst/>
              </a:rPr>
              <a:t> Dan</a:t>
            </a:r>
          </a:p>
          <a:p>
            <a:pPr marL="0" indent="0">
              <a:buNone/>
            </a:pPr>
            <a:r>
              <a:rPr lang="en-GB" sz="2200" i="0" dirty="0">
                <a:effectLst/>
              </a:rPr>
              <a:t>Daniela Krukower 	7</a:t>
            </a:r>
            <a:r>
              <a:rPr lang="en-GB" sz="2200" i="0" baseline="30000" dirty="0">
                <a:effectLst/>
              </a:rPr>
              <a:t>th</a:t>
            </a:r>
            <a:r>
              <a:rPr lang="en-GB" sz="2200" i="0" dirty="0">
                <a:effectLst/>
              </a:rPr>
              <a:t> Dan</a:t>
            </a:r>
          </a:p>
          <a:p>
            <a:pPr marL="0" indent="0">
              <a:buNone/>
            </a:pPr>
            <a:r>
              <a:rPr lang="en-GB" sz="2200" i="0" dirty="0">
                <a:effectLst/>
              </a:rPr>
              <a:t>Frank Moussima 	6</a:t>
            </a:r>
            <a:r>
              <a:rPr lang="en-GB" sz="2200" i="0" baseline="30000" dirty="0">
                <a:effectLst/>
              </a:rPr>
              <a:t>th</a:t>
            </a:r>
            <a:r>
              <a:rPr lang="en-GB" sz="2200" i="0" dirty="0">
                <a:effectLst/>
              </a:rPr>
              <a:t> Dan</a:t>
            </a:r>
          </a:p>
          <a:p>
            <a:pPr marL="0" indent="0">
              <a:buNone/>
            </a:pPr>
            <a:r>
              <a:rPr lang="en-GB" sz="2200" i="0" dirty="0">
                <a:effectLst/>
              </a:rPr>
              <a:t>Giulia Quintavalle	6</a:t>
            </a:r>
            <a:r>
              <a:rPr lang="en-GB" sz="2200" i="0" baseline="30000" dirty="0">
                <a:effectLst/>
              </a:rPr>
              <a:t>th</a:t>
            </a:r>
            <a:r>
              <a:rPr lang="en-GB" sz="2200" i="0" dirty="0">
                <a:effectLst/>
              </a:rPr>
              <a:t> Dan</a:t>
            </a:r>
          </a:p>
          <a:p>
            <a:pPr marL="0" indent="0">
              <a:buNone/>
            </a:pPr>
            <a:r>
              <a:rPr lang="en-GB" sz="2200" i="0" dirty="0">
                <a:effectLst/>
              </a:rPr>
              <a:t>Mesut Kapan		6</a:t>
            </a:r>
            <a:r>
              <a:rPr lang="en-GB" sz="2200" i="0" baseline="30000" dirty="0">
                <a:effectLst/>
              </a:rPr>
              <a:t>th</a:t>
            </a:r>
            <a:r>
              <a:rPr lang="en-GB" sz="2200" i="0" dirty="0">
                <a:effectLst/>
              </a:rPr>
              <a:t> Dan</a:t>
            </a:r>
          </a:p>
          <a:p>
            <a:pPr marL="0" indent="0">
              <a:buNone/>
            </a:pPr>
            <a:r>
              <a:rPr lang="en-GB" sz="2200" i="0" dirty="0">
                <a:effectLst/>
              </a:rPr>
              <a:t>Tina Trstenjak		6</a:t>
            </a:r>
            <a:r>
              <a:rPr lang="en-GB" sz="2200" i="0" baseline="30000" dirty="0">
                <a:effectLst/>
              </a:rPr>
              <a:t>th</a:t>
            </a:r>
            <a:r>
              <a:rPr lang="en-GB" sz="2200" i="0" dirty="0">
                <a:effectLst/>
              </a:rPr>
              <a:t> Dan</a:t>
            </a:r>
          </a:p>
          <a:p>
            <a:pPr marL="0" indent="0">
              <a:buNone/>
            </a:pPr>
            <a:r>
              <a:rPr lang="en-GB" sz="2200" i="0" dirty="0">
                <a:effectLst/>
              </a:rPr>
              <a:t>Ramadan Darwish	6</a:t>
            </a:r>
            <a:r>
              <a:rPr lang="en-GB" sz="2200" i="0" baseline="30000" dirty="0">
                <a:effectLst/>
              </a:rPr>
              <a:t>th</a:t>
            </a:r>
            <a:r>
              <a:rPr lang="en-GB" sz="2200" i="0" dirty="0">
                <a:effectLst/>
              </a:rPr>
              <a:t> Dan</a:t>
            </a:r>
          </a:p>
          <a:p>
            <a:endParaRPr lang="en-GB" dirty="0"/>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27</a:t>
            </a:fld>
            <a:endParaRPr lang="hu-HU" dirty="0">
              <a:solidFill>
                <a:schemeClr val="bg1"/>
              </a:solidFill>
            </a:endParaRPr>
          </a:p>
        </p:txBody>
      </p:sp>
      <p:sp>
        <p:nvSpPr>
          <p:cNvPr id="6" name="Tartalom helye 2">
            <a:extLst>
              <a:ext uri="{FF2B5EF4-FFF2-40B4-BE49-F238E27FC236}">
                <a16:creationId xmlns:a16="http://schemas.microsoft.com/office/drawing/2014/main" id="{EE290AC6-6E19-ED4B-BB56-34FEB6E4FC6C}"/>
              </a:ext>
            </a:extLst>
          </p:cNvPr>
          <p:cNvSpPr txBox="1">
            <a:spLocks/>
          </p:cNvSpPr>
          <p:nvPr/>
        </p:nvSpPr>
        <p:spPr>
          <a:xfrm>
            <a:off x="4741926" y="1295400"/>
            <a:ext cx="4158343" cy="3325368"/>
          </a:xfrm>
          <a:prstGeom prst="rect">
            <a:avLst/>
          </a:prstGeom>
        </p:spPr>
        <p:txBody>
          <a:bodyPr vert="horz" lIns="91440" tIns="45720" rIns="91440" bIns="45720" rtlCol="0">
            <a:normAutofit/>
          </a:bodyPr>
          <a:lstStyle>
            <a:lvl1pPr marL="342900" indent="-342900" algn="l" rtl="0" eaLnBrk="1" fontAlgn="base" hangingPunct="1">
              <a:spcBef>
                <a:spcPct val="20000"/>
              </a:spcBef>
              <a:spcAft>
                <a:spcPct val="0"/>
              </a:spcAft>
              <a:buFont typeface="Arial" charset="0"/>
              <a:buChar cha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1pPr>
            <a:lvl2pPr marL="742950" indent="-285750" algn="l" rtl="0" eaLnBrk="1" fontAlgn="base" hangingPunct="1">
              <a:spcBef>
                <a:spcPct val="20000"/>
              </a:spcBef>
              <a:spcAft>
                <a:spcPct val="0"/>
              </a:spcAft>
              <a:buFont typeface="Arial" charset="0"/>
              <a:buChar cha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2pPr>
            <a:lvl3pPr marL="1143000" indent="-228600" algn="l" rtl="0" eaLnBrk="1" fontAlgn="base" hangingPunct="1">
              <a:spcBef>
                <a:spcPct val="20000"/>
              </a:spcBef>
              <a:spcAft>
                <a:spcPct val="0"/>
              </a:spcAft>
              <a:buFont typeface="Arial" charset="0"/>
              <a:buChar cha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3pPr>
            <a:lvl4pPr marL="1600200" indent="-228600" algn="l" rtl="0" eaLnBrk="1" fontAlgn="base" hangingPunct="1">
              <a:spcBef>
                <a:spcPct val="20000"/>
              </a:spcBef>
              <a:spcAft>
                <a:spcPct val="0"/>
              </a:spcAft>
              <a:buFont typeface="Arial" charset="0"/>
              <a:buChar char="–"/>
              <a:defRPr lang="hu-HU" sz="2800" b="0" i="1" kern="1200" dirty="0" smtClean="0">
                <a:ln w="0"/>
                <a:solidFill>
                  <a:schemeClr val="tx1"/>
                </a:solidFill>
                <a:effectLst>
                  <a:outerShdw blurRad="38100" dist="19050" dir="2700000" algn="tl" rotWithShape="0">
                    <a:schemeClr val="dk1">
                      <a:alpha val="40000"/>
                    </a:schemeClr>
                  </a:outerShdw>
                </a:effectLst>
                <a:latin typeface="+mn-lt"/>
                <a:ea typeface="+mn-ea"/>
                <a:cs typeface="+mn-cs"/>
              </a:defRPr>
            </a:lvl4pPr>
            <a:lvl5pPr marL="2057400" indent="-228600" algn="l" rtl="0" eaLnBrk="1" fontAlgn="base" hangingPunct="1">
              <a:spcBef>
                <a:spcPct val="20000"/>
              </a:spcBef>
              <a:spcAft>
                <a:spcPct val="0"/>
              </a:spcAft>
              <a:buFont typeface="Arial" charset="0"/>
              <a:buChar char="»"/>
              <a:defRPr lang="en-GB" sz="2800" b="0" i="1" kern="1200" dirty="0">
                <a:ln w="0"/>
                <a:solidFill>
                  <a:schemeClr val="tx1"/>
                </a:solidFill>
                <a:effectLst>
                  <a:outerShdw blurRad="38100" dist="19050" dir="2700000" algn="tl" rotWithShape="0">
                    <a:schemeClr val="dk1">
                      <a:alpha val="40000"/>
                    </a:schemeClr>
                  </a:outerShdw>
                </a:effectLst>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200" i="0" u="sng" dirty="0">
              <a:effectLst/>
            </a:endParaRPr>
          </a:p>
          <a:p>
            <a:pPr marL="0" indent="0">
              <a:buNone/>
            </a:pPr>
            <a:r>
              <a:rPr lang="en-GB" sz="2200" b="1" i="0" dirty="0">
                <a:effectLst/>
              </a:rPr>
              <a:t>Kodokan Experts</a:t>
            </a:r>
            <a:endParaRPr lang="en-GB" sz="2200" i="0" u="sng" dirty="0">
              <a:effectLst/>
            </a:endParaRPr>
          </a:p>
          <a:p>
            <a:pPr marL="0" indent="0">
              <a:buNone/>
            </a:pPr>
            <a:r>
              <a:rPr lang="en-GB" sz="2200" i="0" dirty="0">
                <a:effectLst/>
              </a:rPr>
              <a:t>Mukai Mikihiro 	7</a:t>
            </a:r>
            <a:r>
              <a:rPr lang="en-GB" sz="2200" i="0" baseline="30000" dirty="0">
                <a:effectLst/>
              </a:rPr>
              <a:t>th</a:t>
            </a:r>
            <a:r>
              <a:rPr lang="en-GB" sz="2200" i="0" dirty="0">
                <a:effectLst/>
              </a:rPr>
              <a:t> Dan</a:t>
            </a:r>
          </a:p>
          <a:p>
            <a:pPr marL="0" indent="0">
              <a:buNone/>
            </a:pPr>
            <a:r>
              <a:rPr lang="en-GB" sz="2200" i="0" dirty="0">
                <a:effectLst/>
              </a:rPr>
              <a:t>Hirano Hiroyuki 	7</a:t>
            </a:r>
            <a:r>
              <a:rPr lang="en-GB" sz="2200" i="0" baseline="30000" dirty="0">
                <a:effectLst/>
              </a:rPr>
              <a:t>th</a:t>
            </a:r>
            <a:r>
              <a:rPr lang="en-GB" sz="2200" i="0" dirty="0">
                <a:effectLst/>
              </a:rPr>
              <a:t> Dan</a:t>
            </a:r>
          </a:p>
          <a:p>
            <a:pPr marL="0" indent="0">
              <a:buNone/>
            </a:pPr>
            <a:r>
              <a:rPr lang="en-GB" sz="2200" i="0" dirty="0">
                <a:effectLst/>
              </a:rPr>
              <a:t>Shoshida Kenichi 	7</a:t>
            </a:r>
            <a:r>
              <a:rPr lang="en-GB" sz="2200" i="0" baseline="30000" dirty="0">
                <a:effectLst/>
              </a:rPr>
              <a:t>th</a:t>
            </a:r>
            <a:r>
              <a:rPr lang="en-GB" sz="2200" i="0" dirty="0">
                <a:effectLst/>
              </a:rPr>
              <a:t>  Dan </a:t>
            </a:r>
          </a:p>
          <a:p>
            <a:pPr marL="0" indent="0">
              <a:buNone/>
            </a:pPr>
            <a:r>
              <a:rPr lang="en-GB" sz="2200" i="0" dirty="0">
                <a:effectLst/>
              </a:rPr>
              <a:t>Yamamoto Sanshiro	7</a:t>
            </a:r>
            <a:r>
              <a:rPr lang="en-GB" sz="2200" i="0" baseline="30000" dirty="0">
                <a:effectLst/>
              </a:rPr>
              <a:t>th</a:t>
            </a:r>
            <a:r>
              <a:rPr lang="en-GB" sz="2200" i="0" dirty="0">
                <a:effectLst/>
              </a:rPr>
              <a:t> Dan</a:t>
            </a:r>
          </a:p>
          <a:p>
            <a:pPr marL="0" indent="0">
              <a:buNone/>
            </a:pPr>
            <a:r>
              <a:rPr lang="en-GB" sz="2200" i="0" dirty="0">
                <a:effectLst/>
              </a:rPr>
              <a:t>Kariya Chikara 	6</a:t>
            </a:r>
            <a:r>
              <a:rPr lang="en-GB" sz="2200" i="0" baseline="30000" dirty="0">
                <a:effectLst/>
              </a:rPr>
              <a:t>th</a:t>
            </a:r>
            <a:r>
              <a:rPr lang="en-GB" sz="2200" i="0" dirty="0">
                <a:effectLst/>
              </a:rPr>
              <a:t> Dan</a:t>
            </a:r>
          </a:p>
          <a:p>
            <a:endParaRPr lang="en-GB" dirty="0"/>
          </a:p>
        </p:txBody>
      </p:sp>
    </p:spTree>
    <p:extLst>
      <p:ext uri="{BB962C8B-B14F-4D97-AF65-F5344CB8AC3E}">
        <p14:creationId xmlns:p14="http://schemas.microsoft.com/office/powerpoint/2010/main" val="15395579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01598" y="1422687"/>
            <a:ext cx="834786" cy="1056130"/>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5" name="Picture 2"/>
          <p:cNvPicPr>
            <a:picLocks noChangeAspect="1"/>
          </p:cNvPicPr>
          <p:nvPr/>
        </p:nvPicPr>
        <p:blipFill>
          <a:blip r:embed="rId4"/>
          <a:srcRect l="4383" r="4383"/>
          <a:stretch/>
        </p:blipFill>
        <p:spPr>
          <a:xfrm>
            <a:off x="798688" y="1412777"/>
            <a:ext cx="811165" cy="1111381"/>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6"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58982" y="1412777"/>
            <a:ext cx="850438" cy="106304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7" name="Picture 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27018" y="1412776"/>
            <a:ext cx="843793" cy="106304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8" name="Picture 7"/>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a:ext>
            </a:extLst>
          </a:blip>
          <a:stretch>
            <a:fillRect/>
          </a:stretch>
        </p:blipFill>
        <p:spPr>
          <a:xfrm>
            <a:off x="5591132" y="4082028"/>
            <a:ext cx="792229" cy="1100090"/>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9" name="Picture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746515" y="5301207"/>
            <a:ext cx="778461" cy="102340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2" name="Picture 11"/>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13291" y="4047657"/>
            <a:ext cx="818725" cy="1039912"/>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3" name="Picture 12"/>
          <p:cNvPicPr>
            <a:picLocks noChangeAspect="1"/>
          </p:cNvPicPr>
          <p:nvPr/>
        </p:nvPicPr>
        <p:blipFill>
          <a:blip r:embed="rId11" cstate="email">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a:ext>
            </a:extLst>
          </a:blip>
          <a:stretch>
            <a:fillRect/>
          </a:stretch>
        </p:blipFill>
        <p:spPr>
          <a:xfrm>
            <a:off x="1708005" y="4102860"/>
            <a:ext cx="829478" cy="984709"/>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5" name="Picture 14"/>
          <p:cNvPicPr>
            <a:picLocks noChangeAspect="1"/>
          </p:cNvPicPr>
          <p:nvPr/>
        </p:nvPicPr>
        <p:blipFill>
          <a:blip r:embed="rId13" cstate="email">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a:ext>
            </a:extLst>
          </a:blip>
          <a:stretch>
            <a:fillRect/>
          </a:stretch>
        </p:blipFill>
        <p:spPr>
          <a:xfrm>
            <a:off x="3722220" y="4102860"/>
            <a:ext cx="764585" cy="1005723"/>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6" name="Picture 44"/>
          <p:cNvPicPr>
            <a:picLocks noChangeAspect="1"/>
          </p:cNvPicPr>
          <p:nvPr/>
        </p:nvPicPr>
        <p:blipFill>
          <a:blip r:embed="rId15"/>
          <a:srcRect l="1575" r="1575"/>
          <a:stretch/>
        </p:blipFill>
        <p:spPr>
          <a:xfrm>
            <a:off x="2746486" y="4080370"/>
            <a:ext cx="785638" cy="1073818"/>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7" name="Picture 15"/>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680539" y="1422687"/>
            <a:ext cx="821269" cy="1057099"/>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9" name="Picture 18"/>
          <p:cNvPicPr>
            <a:picLocks noChangeAspect="1"/>
          </p:cNvPicPr>
          <p:nvPr/>
        </p:nvPicPr>
        <p:blipFill>
          <a:blip r:embed="rId17" cstate="email">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a:ext>
            </a:extLst>
          </a:blip>
          <a:stretch>
            <a:fillRect/>
          </a:stretch>
        </p:blipFill>
        <p:spPr>
          <a:xfrm>
            <a:off x="1714366" y="2797482"/>
            <a:ext cx="815333" cy="1049773"/>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0" name="Picture 19"/>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2699199" y="2797482"/>
            <a:ext cx="832925" cy="1091033"/>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1" name="Picture 22"/>
          <p:cNvPicPr>
            <a:picLocks noChangeAspect="1"/>
          </p:cNvPicPr>
          <p:nvPr/>
        </p:nvPicPr>
        <p:blipFill>
          <a:blip r:embed="rId20" cstate="email">
            <a:extLst>
              <a:ext uri="{BEBA8EAE-BF5A-486C-A8C5-ECC9F3942E4B}">
                <a14:imgProps xmlns:a14="http://schemas.microsoft.com/office/drawing/2010/main">
                  <a14:imgLayer r:embed="rId21">
                    <a14:imgEffect>
                      <a14:colorTemperature colorTemp="5900"/>
                    </a14:imgEffect>
                  </a14:imgLayer>
                </a14:imgProps>
              </a:ext>
              <a:ext uri="{28A0092B-C50C-407E-A947-70E740481C1C}">
                <a14:useLocalDpi xmlns:a14="http://schemas.microsoft.com/office/drawing/2010/main"/>
              </a:ext>
            </a:extLst>
          </a:blip>
          <a:stretch>
            <a:fillRect/>
          </a:stretch>
        </p:blipFill>
        <p:spPr>
          <a:xfrm>
            <a:off x="6850672" y="1422687"/>
            <a:ext cx="1806897" cy="2360029"/>
          </a:xfrm>
          <a:prstGeom prst="roundRect">
            <a:avLst>
              <a:gd name="adj" fmla="val 8594"/>
            </a:avLst>
          </a:prstGeom>
          <a:solidFill>
            <a:srgbClr val="FFFFFF">
              <a:shade val="85000"/>
            </a:srgbClr>
          </a:solidFill>
          <a:ln w="28575">
            <a:solidFill>
              <a:schemeClr val="tx2"/>
            </a:solidFill>
          </a:ln>
          <a:effectLst/>
        </p:spPr>
      </p:pic>
      <p:pic>
        <p:nvPicPr>
          <p:cNvPr id="23" name="Kép 22"/>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4680539" y="4065732"/>
            <a:ext cx="732060" cy="1088456"/>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4" name="Kép 23"/>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flipH="1">
            <a:off x="752044" y="2797482"/>
            <a:ext cx="795239" cy="1062976"/>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5" name="Kép 24"/>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5622555" y="5331642"/>
            <a:ext cx="746563" cy="1008112"/>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0" name="Kép 9" descr="A képen személy, férfi, fal, nyakkendő látható&#10;&#10;Automatikusan generált leírás">
            <a:extLst>
              <a:ext uri="{FF2B5EF4-FFF2-40B4-BE49-F238E27FC236}">
                <a16:creationId xmlns:a16="http://schemas.microsoft.com/office/drawing/2014/main" id="{5E01B9CC-C3B3-D149-B030-F4E69BB38F61}"/>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713290" y="5257986"/>
            <a:ext cx="818726" cy="102340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2" name="Kép 21" descr="A képen személy, férfi, beltéri, ablak látható&#10;&#10;Automatikusan generált leírás">
            <a:extLst>
              <a:ext uri="{FF2B5EF4-FFF2-40B4-BE49-F238E27FC236}">
                <a16:creationId xmlns:a16="http://schemas.microsoft.com/office/drawing/2014/main" id="{14FF8FDE-3C9B-8F4F-ABDA-CD1A1FF635AF}"/>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1739383" y="5298551"/>
            <a:ext cx="818726" cy="102340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7" name="Kép 26" descr="A képen férfi, személy, nyakkendő, öltöny látható&#10;&#10;Automatikusan generált leírás">
            <a:extLst>
              <a:ext uri="{FF2B5EF4-FFF2-40B4-BE49-F238E27FC236}">
                <a16:creationId xmlns:a16="http://schemas.microsoft.com/office/drawing/2014/main" id="{65235464-7501-8644-AF77-FD1FF20BB436}"/>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6565464" y="4120926"/>
            <a:ext cx="906143" cy="1013312"/>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29" name="Kép 28" descr="A képen személy, férfi, beltéri, fal látható&#10;&#10;Automatikusan generált leírás">
            <a:extLst>
              <a:ext uri="{FF2B5EF4-FFF2-40B4-BE49-F238E27FC236}">
                <a16:creationId xmlns:a16="http://schemas.microsoft.com/office/drawing/2014/main" id="{DF102B8B-53A9-AC47-8061-012AFFEDD89A}"/>
              </a:ext>
            </a:extLst>
          </p:cNvPr>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3724249" y="5308987"/>
            <a:ext cx="741216" cy="109999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3" name="Picture 2" descr="A person posing for the camera&#10;&#10;Description automatically generated">
            <a:extLst>
              <a:ext uri="{FF2B5EF4-FFF2-40B4-BE49-F238E27FC236}">
                <a16:creationId xmlns:a16="http://schemas.microsoft.com/office/drawing/2014/main" id="{1477D18E-187C-4323-A77C-798B1E0533E5}"/>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flipH="1">
            <a:off x="5731874" y="1422687"/>
            <a:ext cx="740755" cy="1057099"/>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sp>
        <p:nvSpPr>
          <p:cNvPr id="26" name="Cím 1">
            <a:extLst>
              <a:ext uri="{FF2B5EF4-FFF2-40B4-BE49-F238E27FC236}">
                <a16:creationId xmlns:a16="http://schemas.microsoft.com/office/drawing/2014/main" id="{14198E14-F8E5-59C0-4E2B-9BCAA8569891}"/>
              </a:ext>
            </a:extLst>
          </p:cNvPr>
          <p:cNvSpPr>
            <a:spLocks noGrp="1"/>
          </p:cNvSpPr>
          <p:nvPr>
            <p:ph type="title"/>
          </p:nvPr>
        </p:nvSpPr>
        <p:spPr>
          <a:xfrm>
            <a:off x="2658982" y="43020"/>
            <a:ext cx="5150960" cy="980728"/>
          </a:xfrm>
        </p:spPr>
        <p:txBody>
          <a:bodyPr/>
          <a:lstStyle/>
          <a:p>
            <a:r>
              <a:rPr lang="en-GB" dirty="0"/>
              <a:t>IJF ACADEMY TEAM</a:t>
            </a:r>
          </a:p>
        </p:txBody>
      </p:sp>
      <p:sp>
        <p:nvSpPr>
          <p:cNvPr id="28" name="Dia számának helye 3">
            <a:extLst>
              <a:ext uri="{FF2B5EF4-FFF2-40B4-BE49-F238E27FC236}">
                <a16:creationId xmlns:a16="http://schemas.microsoft.com/office/drawing/2014/main" id="{917DA3AB-3BE8-52EE-51C9-B58AE4B8BBB1}"/>
              </a:ext>
            </a:extLst>
          </p:cNvPr>
          <p:cNvSpPr txBox="1">
            <a:spLocks/>
          </p:cNvSpPr>
          <p:nvPr/>
        </p:nvSpPr>
        <p:spPr>
          <a:xfrm>
            <a:off x="6553200" y="6492875"/>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5A648A70-8AA0-D54A-B46E-8BD0F60E06E4}" type="slidenum">
              <a:rPr lang="hu-HU" sz="1200" smtClean="0">
                <a:solidFill>
                  <a:schemeClr val="bg1"/>
                </a:solidFill>
              </a:rPr>
              <a:pPr algn="r"/>
              <a:t>28</a:t>
            </a:fld>
            <a:endParaRPr lang="hu-HU" sz="1200" dirty="0">
              <a:solidFill>
                <a:schemeClr val="bg1"/>
              </a:solidFill>
            </a:endParaRPr>
          </a:p>
        </p:txBody>
      </p:sp>
      <p:pic>
        <p:nvPicPr>
          <p:cNvPr id="2" name="Picture 1">
            <a:extLst>
              <a:ext uri="{FF2B5EF4-FFF2-40B4-BE49-F238E27FC236}">
                <a16:creationId xmlns:a16="http://schemas.microsoft.com/office/drawing/2014/main" id="{F8AA379B-894E-4102-3CB6-B2F5585644E9}"/>
              </a:ext>
            </a:extLst>
          </p:cNvPr>
          <p:cNvPicPr>
            <a:picLocks noChangeAspect="1"/>
          </p:cNvPicPr>
          <p:nvPr/>
        </p:nvPicPr>
        <p:blipFill rotWithShape="1">
          <a:blip r:embed="rId30"/>
          <a:srcRect r="17187"/>
          <a:stretch/>
        </p:blipFill>
        <p:spPr>
          <a:xfrm>
            <a:off x="3688049" y="2864851"/>
            <a:ext cx="832925" cy="1007385"/>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18" name="Picture 17">
            <a:extLst>
              <a:ext uri="{FF2B5EF4-FFF2-40B4-BE49-F238E27FC236}">
                <a16:creationId xmlns:a16="http://schemas.microsoft.com/office/drawing/2014/main" id="{10E0A597-B206-CA15-8034-0A5AFB8B253C}"/>
              </a:ext>
            </a:extLst>
          </p:cNvPr>
          <p:cNvPicPr>
            <a:picLocks noChangeAspect="1"/>
          </p:cNvPicPr>
          <p:nvPr/>
        </p:nvPicPr>
        <p:blipFill>
          <a:blip r:embed="rId31"/>
          <a:srcRect/>
          <a:stretch/>
        </p:blipFill>
        <p:spPr>
          <a:xfrm>
            <a:off x="4678537" y="2817669"/>
            <a:ext cx="815195" cy="1101748"/>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30" name="Kép 29">
            <a:extLst>
              <a:ext uri="{FF2B5EF4-FFF2-40B4-BE49-F238E27FC236}">
                <a16:creationId xmlns:a16="http://schemas.microsoft.com/office/drawing/2014/main" id="{393C5609-D7C6-6723-C699-DB8AB0EA3C15}"/>
              </a:ext>
            </a:extLst>
          </p:cNvPr>
          <p:cNvPicPr>
            <a:picLocks noChangeAspect="1"/>
          </p:cNvPicPr>
          <p:nvPr/>
        </p:nvPicPr>
        <p:blipFill>
          <a:blip r:embed="rId32"/>
          <a:stretch>
            <a:fillRect/>
          </a:stretch>
        </p:blipFill>
        <p:spPr>
          <a:xfrm>
            <a:off x="4678537" y="5316685"/>
            <a:ext cx="818726" cy="1038027"/>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pic>
        <p:nvPicPr>
          <p:cNvPr id="32" name="Kép 31" descr="A képen Emberi arc, mosoly, személy, ruházat látható&#10;&#10;Automatikusan generált leírás">
            <a:extLst>
              <a:ext uri="{FF2B5EF4-FFF2-40B4-BE49-F238E27FC236}">
                <a16:creationId xmlns:a16="http://schemas.microsoft.com/office/drawing/2014/main" id="{237B15F0-9DBF-7EC5-F856-CB6003AD0A7B}"/>
              </a:ext>
            </a:extLst>
          </p:cNvPr>
          <p:cNvPicPr>
            <a:picLocks noChangeAspect="1"/>
          </p:cNvPicPr>
          <p:nvPr/>
        </p:nvPicPr>
        <p:blipFill>
          <a:blip r:embed="rId33"/>
          <a:stretch>
            <a:fillRect/>
          </a:stretch>
        </p:blipFill>
        <p:spPr>
          <a:xfrm>
            <a:off x="5651295" y="2817669"/>
            <a:ext cx="874032" cy="1123755"/>
          </a:xfrm>
          <a:prstGeom prst="roundRect">
            <a:avLst>
              <a:gd name="adj" fmla="val 8594"/>
            </a:avLst>
          </a:prstGeom>
          <a:solidFill>
            <a:srgbClr val="FFFFFF">
              <a:shade val="85000"/>
            </a:srgbClr>
          </a:solidFill>
          <a:ln w="28575">
            <a:solidFill>
              <a:schemeClr val="tx2"/>
            </a:solidFill>
          </a:ln>
          <a:effectLst>
            <a:reflection blurRad="12700" stA="38000" endPos="28000" dist="5000" dir="5400000" sy="-100000" algn="bl" rotWithShape="0"/>
          </a:effectLst>
        </p:spPr>
      </p:pic>
    </p:spTree>
    <p:extLst>
      <p:ext uri="{BB962C8B-B14F-4D97-AF65-F5344CB8AC3E}">
        <p14:creationId xmlns:p14="http://schemas.microsoft.com/office/powerpoint/2010/main" val="11580214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cím 2">
            <a:extLst>
              <a:ext uri="{FF2B5EF4-FFF2-40B4-BE49-F238E27FC236}">
                <a16:creationId xmlns:a16="http://schemas.microsoft.com/office/drawing/2014/main" id="{1CDBA761-4F56-BA40-8441-58AAE5394982}"/>
              </a:ext>
            </a:extLst>
          </p:cNvPr>
          <p:cNvSpPr>
            <a:spLocks noGrp="1"/>
          </p:cNvSpPr>
          <p:nvPr>
            <p:ph type="subTitle" idx="1"/>
          </p:nvPr>
        </p:nvSpPr>
        <p:spPr>
          <a:xfrm>
            <a:off x="336913" y="3232839"/>
            <a:ext cx="5501898" cy="968191"/>
          </a:xfrm>
        </p:spPr>
        <p:txBody>
          <a:bodyPr>
            <a:normAutofit fontScale="70000" lnSpcReduction="20000"/>
          </a:bodyPr>
          <a:lstStyle/>
          <a:p>
            <a:r>
              <a:rPr lang="en-GB" sz="2800" i="1" dirty="0"/>
              <a:t>Thank you very much for your attention</a:t>
            </a:r>
          </a:p>
          <a:p>
            <a:endParaRPr lang="en-GB" sz="2800" i="1" dirty="0"/>
          </a:p>
          <a:p>
            <a:r>
              <a:rPr lang="en-GB" sz="2800" i="1" dirty="0"/>
              <a:t>Contact: </a:t>
            </a:r>
            <a:r>
              <a:rPr lang="en-GB" sz="2800" i="1" dirty="0">
                <a:hlinkClick r:id="rId3"/>
              </a:rPr>
              <a:t>academy@ijf.org</a:t>
            </a:r>
            <a:endParaRPr lang="en-GB" sz="2800" i="1" dirty="0"/>
          </a:p>
          <a:p>
            <a:endParaRPr lang="en-GB" sz="2800" i="1" dirty="0"/>
          </a:p>
          <a:p>
            <a:endParaRPr lang="en-GB" sz="2800" i="1" dirty="0"/>
          </a:p>
        </p:txBody>
      </p:sp>
      <p:pic>
        <p:nvPicPr>
          <p:cNvPr id="6" name="Kép 5" descr="A képen kültéri, személy, égbolt, víz látható&#10;&#10;Automatikusan generált leírás">
            <a:extLst>
              <a:ext uri="{FF2B5EF4-FFF2-40B4-BE49-F238E27FC236}">
                <a16:creationId xmlns:a16="http://schemas.microsoft.com/office/drawing/2014/main" id="{38F344C0-130A-D445-9A32-233B0B95ADD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38811" y="1421955"/>
            <a:ext cx="2976753" cy="4589961"/>
          </a:xfrm>
          <a:prstGeom prst="rect">
            <a:avLst/>
          </a:prstGeom>
        </p:spPr>
      </p:pic>
    </p:spTree>
    <p:extLst>
      <p:ext uri="{BB962C8B-B14F-4D97-AF65-F5344CB8AC3E}">
        <p14:creationId xmlns:p14="http://schemas.microsoft.com/office/powerpoint/2010/main" val="3122289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2626060" y="0"/>
            <a:ext cx="3891880" cy="980728"/>
          </a:xfrm>
        </p:spPr>
        <p:txBody>
          <a:bodyPr/>
          <a:lstStyle/>
          <a:p>
            <a:r>
              <a:rPr lang="en-GB" dirty="0"/>
              <a:t>INTRODUCTION</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idx="1"/>
          </p:nvPr>
        </p:nvSpPr>
        <p:spPr>
          <a:xfrm>
            <a:off x="457200" y="1685971"/>
            <a:ext cx="8229600" cy="3916363"/>
          </a:xfrm>
        </p:spPr>
        <p:txBody>
          <a:bodyPr>
            <a:normAutofit/>
          </a:bodyPr>
          <a:lstStyle/>
          <a:p>
            <a:pPr lvl="0"/>
            <a:endParaRPr lang="en-GB" i="0" dirty="0">
              <a:effectLst/>
            </a:endParaRPr>
          </a:p>
          <a:p>
            <a:pPr marL="0" lvl="0" indent="0" algn="ctr">
              <a:buNone/>
            </a:pPr>
            <a:r>
              <a:rPr lang="en-GB" dirty="0">
                <a:effectLst/>
              </a:rPr>
              <a:t>“Nothing under the sun is greater than education. By educating one person and sending him into society of his generation, we make a contribution extending a hundred generations to come.” </a:t>
            </a:r>
          </a:p>
          <a:p>
            <a:pPr marL="1828800" lvl="4" indent="0">
              <a:buNone/>
            </a:pPr>
            <a:endParaRPr lang="en-GB" i="0" dirty="0">
              <a:effectLst/>
            </a:endParaRPr>
          </a:p>
          <a:p>
            <a:pPr marL="1828800" lvl="4" indent="0">
              <a:buNone/>
            </a:pPr>
            <a:r>
              <a:rPr lang="en-GB" i="0" dirty="0">
                <a:effectLst/>
              </a:rPr>
              <a:t>				Jigoro Kano</a:t>
            </a:r>
          </a:p>
          <a:p>
            <a:pPr lvl="0"/>
            <a:endParaRPr lang="ro-RO" i="0" dirty="0">
              <a:effectLst/>
            </a:endParaRPr>
          </a:p>
          <a:p>
            <a:pPr marL="0" indent="0">
              <a:buNone/>
            </a:pPr>
            <a:endParaRPr lang="en-GB" i="0" dirty="0"/>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3</a:t>
            </a:fld>
            <a:endParaRPr lang="hu-HU" dirty="0">
              <a:solidFill>
                <a:schemeClr val="bg1"/>
              </a:solidFill>
            </a:endParaRPr>
          </a:p>
        </p:txBody>
      </p:sp>
    </p:spTree>
    <p:extLst>
      <p:ext uri="{BB962C8B-B14F-4D97-AF65-F5344CB8AC3E}">
        <p14:creationId xmlns:p14="http://schemas.microsoft.com/office/powerpoint/2010/main" val="2662183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0EF6EA-5F11-7C4C-9040-A59C7268D377}"/>
              </a:ext>
            </a:extLst>
          </p:cNvPr>
          <p:cNvSpPr>
            <a:spLocks noGrp="1"/>
          </p:cNvSpPr>
          <p:nvPr>
            <p:ph idx="1"/>
          </p:nvPr>
        </p:nvSpPr>
        <p:spPr>
          <a:xfrm>
            <a:off x="457200" y="4965631"/>
            <a:ext cx="8229600" cy="891913"/>
          </a:xfrm>
        </p:spPr>
        <p:txBody>
          <a:bodyPr>
            <a:normAutofit/>
          </a:bodyPr>
          <a:lstStyle/>
          <a:p>
            <a:pPr marL="0" indent="0" algn="ctr">
              <a:buNone/>
            </a:pPr>
            <a:r>
              <a:rPr lang="en-GB" sz="2400" i="0" dirty="0">
                <a:effectLst/>
              </a:rPr>
              <a:t>Announcement was done at the  Rio IJF Ordinary Congress in August 2013</a:t>
            </a:r>
          </a:p>
        </p:txBody>
      </p:sp>
      <p:sp>
        <p:nvSpPr>
          <p:cNvPr id="4" name="Slide Number Placeholder 3">
            <a:extLst>
              <a:ext uri="{FF2B5EF4-FFF2-40B4-BE49-F238E27FC236}">
                <a16:creationId xmlns:a16="http://schemas.microsoft.com/office/drawing/2014/main" id="{F8DF7A38-6FEC-604E-8EBA-59E0B2FD9106}"/>
              </a:ext>
            </a:extLst>
          </p:cNvPr>
          <p:cNvSpPr>
            <a:spLocks noGrp="1"/>
          </p:cNvSpPr>
          <p:nvPr>
            <p:ph type="sldNum" sz="quarter" idx="12"/>
          </p:nvPr>
        </p:nvSpPr>
        <p:spPr>
          <a:xfrm>
            <a:off x="8378190" y="6432550"/>
            <a:ext cx="308610" cy="365125"/>
          </a:xfrm>
        </p:spPr>
        <p:txBody>
          <a:bodyPr/>
          <a:lstStyle/>
          <a:p>
            <a:fld id="{5A648A70-8AA0-D54A-B46E-8BD0F60E06E4}" type="slidenum">
              <a:rPr lang="hu-HU" smtClean="0">
                <a:solidFill>
                  <a:schemeClr val="bg1"/>
                </a:solidFill>
              </a:rPr>
              <a:t>4</a:t>
            </a:fld>
            <a:endParaRPr lang="hu-HU" dirty="0">
              <a:solidFill>
                <a:schemeClr val="bg1"/>
              </a:solidFill>
            </a:endParaRPr>
          </a:p>
        </p:txBody>
      </p:sp>
      <p:pic>
        <p:nvPicPr>
          <p:cNvPr id="5" name="Picture 4">
            <a:extLst>
              <a:ext uri="{FF2B5EF4-FFF2-40B4-BE49-F238E27FC236}">
                <a16:creationId xmlns:a16="http://schemas.microsoft.com/office/drawing/2014/main" id="{57CCC6D5-56CB-D14C-B480-192DBEA71C71}"/>
              </a:ext>
            </a:extLst>
          </p:cNvPr>
          <p:cNvPicPr>
            <a:picLocks noChangeAspect="1"/>
          </p:cNvPicPr>
          <p:nvPr/>
        </p:nvPicPr>
        <p:blipFill>
          <a:blip r:embed="rId2"/>
          <a:stretch>
            <a:fillRect/>
          </a:stretch>
        </p:blipFill>
        <p:spPr>
          <a:xfrm>
            <a:off x="2304860" y="1321288"/>
            <a:ext cx="4674925" cy="3506194"/>
          </a:xfrm>
          <a:prstGeom prst="rect">
            <a:avLst/>
          </a:prstGeom>
        </p:spPr>
      </p:pic>
      <p:sp>
        <p:nvSpPr>
          <p:cNvPr id="8" name="Cím 1">
            <a:extLst>
              <a:ext uri="{FF2B5EF4-FFF2-40B4-BE49-F238E27FC236}">
                <a16:creationId xmlns:a16="http://schemas.microsoft.com/office/drawing/2014/main" id="{AA0A7BA7-9E8A-3647-B23F-F9DB77D671A4}"/>
              </a:ext>
            </a:extLst>
          </p:cNvPr>
          <p:cNvSpPr txBox="1">
            <a:spLocks/>
          </p:cNvSpPr>
          <p:nvPr/>
        </p:nvSpPr>
        <p:spPr>
          <a:xfrm>
            <a:off x="2626060" y="0"/>
            <a:ext cx="3891880" cy="980728"/>
          </a:xfrm>
          <a:prstGeom prst="rect">
            <a:avLst/>
          </a:prstGeom>
        </p:spPr>
        <p:txBody>
          <a:bodyPr vert="horz" lIns="91440" tIns="45720" rIns="91440" bIns="45720" rtlCol="0" anchor="ctr">
            <a:normAutofit/>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a:lstStyle>
          <a:p>
            <a:r>
              <a:rPr lang="hu-HU"/>
              <a:t>INTRODUCTION</a:t>
            </a:r>
          </a:p>
        </p:txBody>
      </p:sp>
    </p:spTree>
    <p:extLst>
      <p:ext uri="{BB962C8B-B14F-4D97-AF65-F5344CB8AC3E}">
        <p14:creationId xmlns:p14="http://schemas.microsoft.com/office/powerpoint/2010/main" val="2360850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a:xfrm>
            <a:off x="3332136" y="325464"/>
            <a:ext cx="2479728" cy="501488"/>
          </a:xfrm>
        </p:spPr>
        <p:txBody>
          <a:bodyPr anchor="b">
            <a:normAutofit fontScale="90000"/>
          </a:bodyPr>
          <a:lstStyle/>
          <a:p>
            <a:pPr algn="ctr"/>
            <a:r>
              <a:rPr lang="en-GB" sz="4000" b="1"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rPr>
              <a:t>STATISTICS</a:t>
            </a:r>
          </a:p>
        </p:txBody>
      </p:sp>
      <p:sp>
        <p:nvSpPr>
          <p:cNvPr id="3" name="Tartalom helye 2">
            <a:extLst>
              <a:ext uri="{FF2B5EF4-FFF2-40B4-BE49-F238E27FC236}">
                <a16:creationId xmlns:a16="http://schemas.microsoft.com/office/drawing/2014/main" id="{2B2835CA-E2DA-4044-BC54-12C71683315A}"/>
              </a:ext>
            </a:extLst>
          </p:cNvPr>
          <p:cNvSpPr>
            <a:spLocks noGrp="1"/>
          </p:cNvSpPr>
          <p:nvPr>
            <p:ph type="body" sz="half" idx="2"/>
          </p:nvPr>
        </p:nvSpPr>
        <p:spPr>
          <a:xfrm>
            <a:off x="940334" y="1285461"/>
            <a:ext cx="7263330" cy="663579"/>
          </a:xfrm>
        </p:spPr>
        <p:txBody>
          <a:bodyPr>
            <a:normAutofit fontScale="92500"/>
          </a:bodyPr>
          <a:lstStyle/>
          <a:p>
            <a:pPr algn="ctr"/>
            <a:r>
              <a:rPr lang="en-GB" sz="1800" i="0" dirty="0"/>
              <a:t>11 Years of Operation</a:t>
            </a:r>
          </a:p>
          <a:p>
            <a:pPr algn="ctr"/>
            <a:r>
              <a:rPr lang="en-GB" sz="1800" i="0" dirty="0"/>
              <a:t>5 CONTINENTS – 150+ COUNTRIES – 3,000+ GRADUATED STUDENTS</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61667" y="6492875"/>
            <a:ext cx="2133600" cy="365125"/>
          </a:xfrm>
        </p:spPr>
        <p:txBody>
          <a:bodyPr anchor="ctr">
            <a:normAutofit/>
          </a:bodyPr>
          <a:lstStyle/>
          <a:p>
            <a:pPr>
              <a:spcAft>
                <a:spcPts val="600"/>
              </a:spcAft>
            </a:pPr>
            <a:fld id="{5A648A70-8AA0-D54A-B46E-8BD0F60E06E4}" type="slidenum">
              <a:rPr lang="hu-HU" smtClean="0">
                <a:solidFill>
                  <a:schemeClr val="bg1"/>
                </a:solidFill>
              </a:rPr>
              <a:pPr>
                <a:spcAft>
                  <a:spcPts val="600"/>
                </a:spcAft>
              </a:pPr>
              <a:t>5</a:t>
            </a:fld>
            <a:endParaRPr lang="hu-HU">
              <a:solidFill>
                <a:schemeClr val="bg1"/>
              </a:solidFill>
            </a:endParaRPr>
          </a:p>
        </p:txBody>
      </p:sp>
      <p:pic>
        <p:nvPicPr>
          <p:cNvPr id="7" name="Kép 6" descr="A képen Világ, térkép látható&#10;&#10;Automatikusan generált leírás">
            <a:extLst>
              <a:ext uri="{FF2B5EF4-FFF2-40B4-BE49-F238E27FC236}">
                <a16:creationId xmlns:a16="http://schemas.microsoft.com/office/drawing/2014/main" id="{9E21F198-B3E0-8397-58ED-ECCA87D06430}"/>
              </a:ext>
            </a:extLst>
          </p:cNvPr>
          <p:cNvPicPr>
            <a:picLocks noChangeAspect="1"/>
          </p:cNvPicPr>
          <p:nvPr/>
        </p:nvPicPr>
        <p:blipFill>
          <a:blip r:embed="rId2"/>
          <a:stretch>
            <a:fillRect/>
          </a:stretch>
        </p:blipFill>
        <p:spPr>
          <a:xfrm>
            <a:off x="1600199" y="2091863"/>
            <a:ext cx="5943600" cy="3873500"/>
          </a:xfrm>
          <a:prstGeom prst="rect">
            <a:avLst/>
          </a:prstGeom>
        </p:spPr>
      </p:pic>
    </p:spTree>
    <p:extLst>
      <p:ext uri="{BB962C8B-B14F-4D97-AF65-F5344CB8AC3E}">
        <p14:creationId xmlns:p14="http://schemas.microsoft.com/office/powerpoint/2010/main" val="947360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rtalom helye 6">
            <a:extLst>
              <a:ext uri="{FF2B5EF4-FFF2-40B4-BE49-F238E27FC236}">
                <a16:creationId xmlns:a16="http://schemas.microsoft.com/office/drawing/2014/main" id="{F6BEF762-4AF4-AE06-247B-1306F92F6607}"/>
              </a:ext>
            </a:extLst>
          </p:cNvPr>
          <p:cNvGraphicFramePr>
            <a:graphicFrameLocks noGrp="1"/>
          </p:cNvGraphicFramePr>
          <p:nvPr>
            <p:ph idx="1"/>
            <p:extLst>
              <p:ext uri="{D42A27DB-BD31-4B8C-83A1-F6EECF244321}">
                <p14:modId xmlns:p14="http://schemas.microsoft.com/office/powerpoint/2010/main" val="440235923"/>
              </p:ext>
            </p:extLst>
          </p:nvPr>
        </p:nvGraphicFramePr>
        <p:xfrm>
          <a:off x="236668" y="1506473"/>
          <a:ext cx="8670664" cy="3601243"/>
        </p:xfrm>
        <a:graphic>
          <a:graphicData uri="http://schemas.openxmlformats.org/drawingml/2006/table">
            <a:tbl>
              <a:tblPr firstRow="1" bandRow="1">
                <a:tableStyleId>{5C22544A-7EE6-4342-B048-85BDC9FD1C3A}</a:tableStyleId>
              </a:tblPr>
              <a:tblGrid>
                <a:gridCol w="5905070">
                  <a:extLst>
                    <a:ext uri="{9D8B030D-6E8A-4147-A177-3AD203B41FA5}">
                      <a16:colId xmlns:a16="http://schemas.microsoft.com/office/drawing/2014/main" val="1119830989"/>
                    </a:ext>
                  </a:extLst>
                </a:gridCol>
                <a:gridCol w="2765594">
                  <a:extLst>
                    <a:ext uri="{9D8B030D-6E8A-4147-A177-3AD203B41FA5}">
                      <a16:colId xmlns:a16="http://schemas.microsoft.com/office/drawing/2014/main" val="3205092296"/>
                    </a:ext>
                  </a:extLst>
                </a:gridCol>
              </a:tblGrid>
              <a:tr h="407815">
                <a:tc>
                  <a:txBody>
                    <a:bodyPr/>
                    <a:lstStyle/>
                    <a:p>
                      <a:r>
                        <a:rPr lang="en-GB" noProof="0"/>
                        <a:t>ITEM</a:t>
                      </a:r>
                    </a:p>
                  </a:txBody>
                  <a:tcPr/>
                </a:tc>
                <a:tc>
                  <a:txBody>
                    <a:bodyPr/>
                    <a:lstStyle/>
                    <a:p>
                      <a:pPr algn="ctr"/>
                      <a:r>
                        <a:rPr lang="en-GB" noProof="0"/>
                        <a:t>15 OCTOBER 2024</a:t>
                      </a:r>
                    </a:p>
                  </a:txBody>
                  <a:tcPr/>
                </a:tc>
                <a:extLst>
                  <a:ext uri="{0D108BD9-81ED-4DB2-BD59-A6C34878D82A}">
                    <a16:rowId xmlns:a16="http://schemas.microsoft.com/office/drawing/2014/main" val="1970129852"/>
                  </a:ext>
                </a:extLst>
              </a:tr>
              <a:tr h="456204">
                <a:tc>
                  <a:txBody>
                    <a:bodyPr/>
                    <a:lstStyle/>
                    <a:p>
                      <a:r>
                        <a:rPr lang="en-GB" noProof="0"/>
                        <a:t>NATIONAL FEDERATIONS</a:t>
                      </a:r>
                    </a:p>
                  </a:txBody>
                  <a:tcPr anchor="ctr"/>
                </a:tc>
                <a:tc>
                  <a:txBody>
                    <a:bodyPr/>
                    <a:lstStyle/>
                    <a:p>
                      <a:pPr algn="ctr"/>
                      <a:r>
                        <a:rPr lang="en-GB" noProof="0"/>
                        <a:t>156</a:t>
                      </a:r>
                    </a:p>
                  </a:txBody>
                  <a:tcPr anchor="ctr"/>
                </a:tc>
                <a:extLst>
                  <a:ext uri="{0D108BD9-81ED-4DB2-BD59-A6C34878D82A}">
                    <a16:rowId xmlns:a16="http://schemas.microsoft.com/office/drawing/2014/main" val="2994521846"/>
                  </a:ext>
                </a:extLst>
              </a:tr>
              <a:tr h="456204">
                <a:tc>
                  <a:txBody>
                    <a:bodyPr/>
                    <a:lstStyle/>
                    <a:p>
                      <a:r>
                        <a:rPr lang="en-GB" noProof="0"/>
                        <a:t>IJF NAGE-WAZA AND KATAME-WAZA</a:t>
                      </a:r>
                    </a:p>
                  </a:txBody>
                  <a:tcPr anchor="ctr"/>
                </a:tc>
                <a:tc>
                  <a:txBody>
                    <a:bodyPr/>
                    <a:lstStyle/>
                    <a:p>
                      <a:pPr algn="ctr"/>
                      <a:r>
                        <a:rPr lang="en-GB" noProof="0"/>
                        <a:t>124</a:t>
                      </a:r>
                    </a:p>
                  </a:txBody>
                  <a:tcPr anchor="ctr"/>
                </a:tc>
                <a:extLst>
                  <a:ext uri="{0D108BD9-81ED-4DB2-BD59-A6C34878D82A}">
                    <a16:rowId xmlns:a16="http://schemas.microsoft.com/office/drawing/2014/main" val="1497565368"/>
                  </a:ext>
                </a:extLst>
              </a:tr>
              <a:tr h="456204">
                <a:tc>
                  <a:txBody>
                    <a:bodyPr/>
                    <a:lstStyle/>
                    <a:p>
                      <a:r>
                        <a:rPr lang="en-GB" noProof="0"/>
                        <a:t>LEVEL 1 – INSTRUCTOR GRADUATED</a:t>
                      </a:r>
                    </a:p>
                  </a:txBody>
                  <a:tcPr anchor="ctr"/>
                </a:tc>
                <a:tc>
                  <a:txBody>
                    <a:bodyPr/>
                    <a:lstStyle/>
                    <a:p>
                      <a:pPr algn="ctr"/>
                      <a:r>
                        <a:rPr lang="en-GB" noProof="0"/>
                        <a:t>1,590</a:t>
                      </a:r>
                    </a:p>
                  </a:txBody>
                  <a:tcPr anchor="ctr"/>
                </a:tc>
                <a:extLst>
                  <a:ext uri="{0D108BD9-81ED-4DB2-BD59-A6C34878D82A}">
                    <a16:rowId xmlns:a16="http://schemas.microsoft.com/office/drawing/2014/main" val="1192599781"/>
                  </a:ext>
                </a:extLst>
              </a:tr>
              <a:tr h="456204">
                <a:tc>
                  <a:txBody>
                    <a:bodyPr/>
                    <a:lstStyle/>
                    <a:p>
                      <a:r>
                        <a:rPr lang="en-GB" noProof="0"/>
                        <a:t>LEVEL 2 – COACH GRADUATED</a:t>
                      </a:r>
                    </a:p>
                  </a:txBody>
                  <a:tcPr anchor="ctr"/>
                </a:tc>
                <a:tc>
                  <a:txBody>
                    <a:bodyPr/>
                    <a:lstStyle/>
                    <a:p>
                      <a:pPr algn="ctr"/>
                      <a:r>
                        <a:rPr lang="en-GB" noProof="0"/>
                        <a:t>369</a:t>
                      </a:r>
                    </a:p>
                  </a:txBody>
                  <a:tcPr anchor="ctr"/>
                </a:tc>
                <a:extLst>
                  <a:ext uri="{0D108BD9-81ED-4DB2-BD59-A6C34878D82A}">
                    <a16:rowId xmlns:a16="http://schemas.microsoft.com/office/drawing/2014/main" val="3920978642"/>
                  </a:ext>
                </a:extLst>
              </a:tr>
              <a:tr h="456204">
                <a:tc>
                  <a:txBody>
                    <a:bodyPr/>
                    <a:lstStyle/>
                    <a:p>
                      <a:r>
                        <a:rPr lang="en-GB" noProof="0"/>
                        <a:t>UDJM* GRADUATED</a:t>
                      </a:r>
                    </a:p>
                  </a:txBody>
                  <a:tcPr anchor="ctr"/>
                </a:tc>
                <a:tc>
                  <a:txBody>
                    <a:bodyPr/>
                    <a:lstStyle/>
                    <a:p>
                      <a:pPr algn="ctr"/>
                      <a:r>
                        <a:rPr lang="en-GB" noProof="0"/>
                        <a:t>22</a:t>
                      </a:r>
                    </a:p>
                  </a:txBody>
                  <a:tcPr anchor="ctr"/>
                </a:tc>
                <a:extLst>
                  <a:ext uri="{0D108BD9-81ED-4DB2-BD59-A6C34878D82A}">
                    <a16:rowId xmlns:a16="http://schemas.microsoft.com/office/drawing/2014/main" val="1930633979"/>
                  </a:ext>
                </a:extLst>
              </a:tr>
              <a:tr h="456204">
                <a:tc>
                  <a:txBody>
                    <a:bodyPr/>
                    <a:lstStyle/>
                    <a:p>
                      <a:r>
                        <a:rPr lang="en-GB" noProof="0"/>
                        <a:t>UCJI** GRADUATED</a:t>
                      </a:r>
                    </a:p>
                  </a:txBody>
                  <a:tcPr anchor="ctr"/>
                </a:tc>
                <a:tc>
                  <a:txBody>
                    <a:bodyPr/>
                    <a:lstStyle/>
                    <a:p>
                      <a:pPr algn="ctr"/>
                      <a:r>
                        <a:rPr lang="en-GB" noProof="0"/>
                        <a:t>1,054</a:t>
                      </a:r>
                    </a:p>
                  </a:txBody>
                  <a:tcPr anchor="ctr"/>
                </a:tc>
                <a:extLst>
                  <a:ext uri="{0D108BD9-81ED-4DB2-BD59-A6C34878D82A}">
                    <a16:rowId xmlns:a16="http://schemas.microsoft.com/office/drawing/2014/main" val="705683084"/>
                  </a:ext>
                </a:extLst>
              </a:tr>
              <a:tr h="456204">
                <a:tc>
                  <a:txBody>
                    <a:bodyPr/>
                    <a:lstStyle/>
                    <a:p>
                      <a:pPr algn="r"/>
                      <a:r>
                        <a:rPr lang="en-GB" noProof="0"/>
                        <a:t>TOTAL</a:t>
                      </a:r>
                    </a:p>
                  </a:txBody>
                  <a:tcPr anchor="ctr"/>
                </a:tc>
                <a:tc>
                  <a:txBody>
                    <a:bodyPr/>
                    <a:lstStyle/>
                    <a:p>
                      <a:pPr algn="ctr"/>
                      <a:r>
                        <a:rPr lang="en-GB" noProof="0" dirty="0"/>
                        <a:t>3,159 </a:t>
                      </a:r>
                      <a:r>
                        <a:rPr lang="en-GB" sz="1400" noProof="0" dirty="0"/>
                        <a:t>(20% Women)</a:t>
                      </a:r>
                      <a:endParaRPr lang="en-GB" sz="1200" noProof="0" dirty="0"/>
                    </a:p>
                  </a:txBody>
                  <a:tcPr anchor="ctr"/>
                </a:tc>
                <a:extLst>
                  <a:ext uri="{0D108BD9-81ED-4DB2-BD59-A6C34878D82A}">
                    <a16:rowId xmlns:a16="http://schemas.microsoft.com/office/drawing/2014/main" val="3559830757"/>
                  </a:ext>
                </a:extLst>
              </a:tr>
            </a:tbl>
          </a:graphicData>
        </a:graphic>
      </p:graphicFrame>
      <p:sp>
        <p:nvSpPr>
          <p:cNvPr id="5" name="Dia számának helye 4">
            <a:extLst>
              <a:ext uri="{FF2B5EF4-FFF2-40B4-BE49-F238E27FC236}">
                <a16:creationId xmlns:a16="http://schemas.microsoft.com/office/drawing/2014/main" id="{F82C6626-A37B-DD18-FCDC-013E728E4E8F}"/>
              </a:ext>
            </a:extLst>
          </p:cNvPr>
          <p:cNvSpPr>
            <a:spLocks noGrp="1"/>
          </p:cNvSpPr>
          <p:nvPr>
            <p:ph type="sldNum" sz="quarter" idx="12"/>
          </p:nvPr>
        </p:nvSpPr>
        <p:spPr/>
        <p:txBody>
          <a:bodyPr/>
          <a:lstStyle/>
          <a:p>
            <a:fld id="{5A648A70-8AA0-D54A-B46E-8BD0F60E06E4}" type="slidenum">
              <a:rPr lang="hu-HU" smtClean="0"/>
              <a:t>6</a:t>
            </a:fld>
            <a:endParaRPr lang="hu-HU"/>
          </a:p>
        </p:txBody>
      </p:sp>
      <p:sp>
        <p:nvSpPr>
          <p:cNvPr id="6" name="Cím 1">
            <a:extLst>
              <a:ext uri="{FF2B5EF4-FFF2-40B4-BE49-F238E27FC236}">
                <a16:creationId xmlns:a16="http://schemas.microsoft.com/office/drawing/2014/main" id="{03D99859-DEF2-1933-FDF2-CAE1178DE788}"/>
              </a:ext>
            </a:extLst>
          </p:cNvPr>
          <p:cNvSpPr>
            <a:spLocks noGrp="1"/>
          </p:cNvSpPr>
          <p:nvPr>
            <p:ph type="title"/>
          </p:nvPr>
        </p:nvSpPr>
        <p:spPr>
          <a:xfrm>
            <a:off x="3332136" y="336222"/>
            <a:ext cx="2479728" cy="501488"/>
          </a:xfrm>
        </p:spPr>
        <p:txBody>
          <a:bodyPr anchor="b">
            <a:normAutofit fontScale="90000"/>
          </a:bodyPr>
          <a:lstStyle/>
          <a:p>
            <a:pPr algn="ctr"/>
            <a:r>
              <a:rPr lang="en-GB" sz="4000" b="1"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rPr>
              <a:t>STATISTICS</a:t>
            </a:r>
          </a:p>
        </p:txBody>
      </p:sp>
      <p:sp>
        <p:nvSpPr>
          <p:cNvPr id="10" name="Szövegdoboz 9">
            <a:extLst>
              <a:ext uri="{FF2B5EF4-FFF2-40B4-BE49-F238E27FC236}">
                <a16:creationId xmlns:a16="http://schemas.microsoft.com/office/drawing/2014/main" id="{F9FE75FC-1699-14AE-F322-42AA016E4DD8}"/>
              </a:ext>
            </a:extLst>
          </p:cNvPr>
          <p:cNvSpPr txBox="1"/>
          <p:nvPr/>
        </p:nvSpPr>
        <p:spPr>
          <a:xfrm>
            <a:off x="236668" y="5154952"/>
            <a:ext cx="6316532" cy="1154162"/>
          </a:xfrm>
          <a:prstGeom prst="rect">
            <a:avLst/>
          </a:prstGeom>
          <a:noFill/>
        </p:spPr>
        <p:txBody>
          <a:bodyPr wrap="square" rtlCol="0">
            <a:spAutoFit/>
          </a:bodyPr>
          <a:lstStyle/>
          <a:p>
            <a:r>
              <a:rPr lang="en-GB" sz="1600" dirty="0"/>
              <a:t>*UDJM = Undergraduate Diploma in Judo Management</a:t>
            </a:r>
          </a:p>
          <a:p>
            <a:endParaRPr lang="en-GB" sz="500" b="1" dirty="0"/>
          </a:p>
          <a:p>
            <a:r>
              <a:rPr lang="en-GB" sz="1600" b="1" dirty="0">
                <a:solidFill>
                  <a:srgbClr val="FF0000"/>
                </a:solidFill>
              </a:rPr>
              <a:t>IJF Coach Licence</a:t>
            </a:r>
          </a:p>
          <a:p>
            <a:r>
              <a:rPr lang="en-GB" sz="1600" dirty="0"/>
              <a:t>Level 1 Instructor</a:t>
            </a:r>
          </a:p>
          <a:p>
            <a:r>
              <a:rPr lang="en-GB" sz="1600" dirty="0"/>
              <a:t>**UCJI = Undergraduate Certificate as Judo Instructor</a:t>
            </a:r>
          </a:p>
        </p:txBody>
      </p:sp>
    </p:spTree>
    <p:extLst>
      <p:ext uri="{BB962C8B-B14F-4D97-AF65-F5344CB8AC3E}">
        <p14:creationId xmlns:p14="http://schemas.microsoft.com/office/powerpoint/2010/main" val="429089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6E3875C-EB9C-D242-85D0-47D871B11E37}"/>
              </a:ext>
            </a:extLst>
          </p:cNvPr>
          <p:cNvSpPr>
            <a:spLocks noGrp="1"/>
          </p:cNvSpPr>
          <p:nvPr>
            <p:ph type="title"/>
          </p:nvPr>
        </p:nvSpPr>
        <p:spPr/>
        <p:txBody>
          <a:bodyPr/>
          <a:lstStyle/>
          <a:p>
            <a:r>
              <a:rPr lang="en-GB" dirty="0"/>
              <a:t>BOARD OF DIRECTORS</a:t>
            </a:r>
          </a:p>
        </p:txBody>
      </p:sp>
      <p:sp>
        <p:nvSpPr>
          <p:cNvPr id="4" name="Dia számának helye 3">
            <a:extLst>
              <a:ext uri="{FF2B5EF4-FFF2-40B4-BE49-F238E27FC236}">
                <a16:creationId xmlns:a16="http://schemas.microsoft.com/office/drawing/2014/main" id="{0A61AB13-BA80-6147-AB3D-7E77A0CE3F1F}"/>
              </a:ext>
            </a:extLst>
          </p:cNvPr>
          <p:cNvSpPr>
            <a:spLocks noGrp="1"/>
          </p:cNvSpPr>
          <p:nvPr>
            <p:ph type="sldNum" sz="quarter" idx="12"/>
          </p:nvPr>
        </p:nvSpPr>
        <p:spPr>
          <a:xfrm>
            <a:off x="6553200" y="6492875"/>
            <a:ext cx="2133600" cy="365125"/>
          </a:xfrm>
        </p:spPr>
        <p:txBody>
          <a:bodyPr/>
          <a:lstStyle/>
          <a:p>
            <a:fld id="{5A648A70-8AA0-D54A-B46E-8BD0F60E06E4}" type="slidenum">
              <a:rPr lang="hu-HU" smtClean="0">
                <a:solidFill>
                  <a:schemeClr val="bg1"/>
                </a:solidFill>
              </a:rPr>
              <a:t>7</a:t>
            </a:fld>
            <a:endParaRPr lang="hu-HU" dirty="0">
              <a:solidFill>
                <a:schemeClr val="bg1"/>
              </a:solidFill>
            </a:endParaRPr>
          </a:p>
        </p:txBody>
      </p:sp>
      <p:sp>
        <p:nvSpPr>
          <p:cNvPr id="7" name="Szövegdoboz 6">
            <a:extLst>
              <a:ext uri="{FF2B5EF4-FFF2-40B4-BE49-F238E27FC236}">
                <a16:creationId xmlns:a16="http://schemas.microsoft.com/office/drawing/2014/main" id="{441BDAF7-6FFD-8842-8BED-9787AEF3D908}"/>
              </a:ext>
            </a:extLst>
          </p:cNvPr>
          <p:cNvSpPr txBox="1"/>
          <p:nvPr/>
        </p:nvSpPr>
        <p:spPr>
          <a:xfrm>
            <a:off x="203046" y="1880028"/>
            <a:ext cx="2124518" cy="3539430"/>
          </a:xfrm>
          <a:prstGeom prst="rect">
            <a:avLst/>
          </a:prstGeom>
          <a:noFill/>
        </p:spPr>
        <p:txBody>
          <a:bodyPr wrap="square" rtlCol="0">
            <a:spAutoFit/>
          </a:bodyPr>
          <a:lstStyle/>
          <a:p>
            <a:pPr lvl="0"/>
            <a:r>
              <a:rPr lang="en-GB" sz="1600" b="1" dirty="0"/>
              <a:t>Dr Tibor KOZSLA</a:t>
            </a:r>
          </a:p>
          <a:p>
            <a:pPr lvl="0"/>
            <a:r>
              <a:rPr lang="en-GB" sz="1600" dirty="0"/>
              <a:t>Head of Institution</a:t>
            </a:r>
          </a:p>
          <a:p>
            <a:pPr lvl="0"/>
            <a:endParaRPr lang="en-GB" sz="1600" b="1" dirty="0"/>
          </a:p>
          <a:p>
            <a:pPr lvl="0"/>
            <a:r>
              <a:rPr lang="en-GB" sz="1600" b="1" dirty="0"/>
              <a:t>Envic GALEA</a:t>
            </a:r>
          </a:p>
          <a:p>
            <a:pPr lvl="0"/>
            <a:r>
              <a:rPr lang="en-GB" sz="1600" dirty="0"/>
              <a:t>Chair</a:t>
            </a:r>
          </a:p>
          <a:p>
            <a:pPr lvl="0"/>
            <a:endParaRPr lang="ro-RO" sz="1600" dirty="0"/>
          </a:p>
          <a:p>
            <a:pPr lvl="0"/>
            <a:r>
              <a:rPr lang="en-GB" sz="1600" b="1" dirty="0"/>
              <a:t>Florin Daniel LASCAU</a:t>
            </a:r>
          </a:p>
          <a:p>
            <a:pPr lvl="0"/>
            <a:r>
              <a:rPr lang="en-GB" sz="1600" dirty="0"/>
              <a:t>Sport Director</a:t>
            </a:r>
          </a:p>
          <a:p>
            <a:pPr lvl="0"/>
            <a:r>
              <a:rPr lang="en-GB" sz="1600" dirty="0"/>
              <a:t>Head Refereeing Director of IJF</a:t>
            </a:r>
          </a:p>
          <a:p>
            <a:pPr lvl="0"/>
            <a:endParaRPr lang="en-GB" sz="1600" dirty="0"/>
          </a:p>
          <a:p>
            <a:pPr lvl="0"/>
            <a:r>
              <a:rPr lang="en-GB" sz="1600" b="1" dirty="0"/>
              <a:t>DR SLAVISA BRADIC</a:t>
            </a:r>
          </a:p>
          <a:p>
            <a:pPr lvl="0"/>
            <a:r>
              <a:rPr lang="en-GB" sz="1600" dirty="0"/>
              <a:t>Education Director</a:t>
            </a:r>
            <a:endParaRPr lang="ro-RO" sz="1600" dirty="0"/>
          </a:p>
        </p:txBody>
      </p:sp>
      <p:pic>
        <p:nvPicPr>
          <p:cNvPr id="3" name="Kép 2">
            <a:extLst>
              <a:ext uri="{FF2B5EF4-FFF2-40B4-BE49-F238E27FC236}">
                <a16:creationId xmlns:a16="http://schemas.microsoft.com/office/drawing/2014/main" id="{94125590-7F26-DF47-750B-B86BCBDE1E70}"/>
              </a:ext>
            </a:extLst>
          </p:cNvPr>
          <p:cNvPicPr>
            <a:picLocks noChangeAspect="1"/>
          </p:cNvPicPr>
          <p:nvPr/>
        </p:nvPicPr>
        <p:blipFill>
          <a:blip r:embed="rId2"/>
          <a:stretch>
            <a:fillRect/>
          </a:stretch>
        </p:blipFill>
        <p:spPr>
          <a:xfrm>
            <a:off x="2546009" y="1519427"/>
            <a:ext cx="6394945" cy="4260632"/>
          </a:xfrm>
          <a:prstGeom prst="rect">
            <a:avLst/>
          </a:prstGeom>
        </p:spPr>
      </p:pic>
    </p:spTree>
    <p:extLst>
      <p:ext uri="{BB962C8B-B14F-4D97-AF65-F5344CB8AC3E}">
        <p14:creationId xmlns:p14="http://schemas.microsoft.com/office/powerpoint/2010/main" val="2117846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adroTexto 350">
            <a:extLst>
              <a:ext uri="{FF2B5EF4-FFF2-40B4-BE49-F238E27FC236}">
                <a16:creationId xmlns:a16="http://schemas.microsoft.com/office/drawing/2014/main" id="{EB85846B-B4DD-D346-BE0C-37F878C3F360}"/>
              </a:ext>
            </a:extLst>
          </p:cNvPr>
          <p:cNvSpPr txBox="1"/>
          <p:nvPr/>
        </p:nvSpPr>
        <p:spPr>
          <a:xfrm>
            <a:off x="3352375" y="141753"/>
            <a:ext cx="2287807" cy="707886"/>
          </a:xfrm>
          <a:prstGeom prst="rect">
            <a:avLst/>
          </a:prstGeom>
          <a:noFill/>
        </p:spPr>
        <p:txBody>
          <a:bodyPr wrap="none" rtlCol="0">
            <a:spAutoFit/>
          </a:bodyPr>
          <a:lstStyle/>
          <a:p>
            <a:pPr algn="ctr"/>
            <a:r>
              <a:rPr lang="en-US" sz="4000" b="1"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rPr>
              <a:t>TIMELINE</a:t>
            </a:r>
          </a:p>
        </p:txBody>
      </p:sp>
      <p:sp>
        <p:nvSpPr>
          <p:cNvPr id="35" name="Freeform 9">
            <a:extLst>
              <a:ext uri="{FF2B5EF4-FFF2-40B4-BE49-F238E27FC236}">
                <a16:creationId xmlns:a16="http://schemas.microsoft.com/office/drawing/2014/main" id="{1C65F5FD-2452-154A-910B-B86A3EAB6904}"/>
              </a:ext>
            </a:extLst>
          </p:cNvPr>
          <p:cNvSpPr>
            <a:spLocks/>
          </p:cNvSpPr>
          <p:nvPr/>
        </p:nvSpPr>
        <p:spPr bwMode="auto">
          <a:xfrm>
            <a:off x="4206564" y="3370637"/>
            <a:ext cx="737074" cy="852901"/>
          </a:xfrm>
          <a:custGeom>
            <a:avLst/>
            <a:gdLst>
              <a:gd name="T0" fmla="*/ 2398 w 2398"/>
              <a:gd name="T1" fmla="*/ 0 h 2774"/>
              <a:gd name="T2" fmla="*/ 1249 w 2398"/>
              <a:gd name="T3" fmla="*/ 2774 h 2774"/>
              <a:gd name="T4" fmla="*/ 0 w 2398"/>
              <a:gd name="T5" fmla="*/ 1526 h 2774"/>
              <a:gd name="T6" fmla="*/ 632 w 2398"/>
              <a:gd name="T7" fmla="*/ 0 h 2774"/>
              <a:gd name="T8" fmla="*/ 2398 w 2398"/>
              <a:gd name="T9" fmla="*/ 0 h 2774"/>
            </a:gdLst>
            <a:ahLst/>
            <a:cxnLst>
              <a:cxn ang="0">
                <a:pos x="T0" y="T1"/>
              </a:cxn>
              <a:cxn ang="0">
                <a:pos x="T2" y="T3"/>
              </a:cxn>
              <a:cxn ang="0">
                <a:pos x="T4" y="T5"/>
              </a:cxn>
              <a:cxn ang="0">
                <a:pos x="T6" y="T7"/>
              </a:cxn>
              <a:cxn ang="0">
                <a:pos x="T8" y="T9"/>
              </a:cxn>
            </a:cxnLst>
            <a:rect l="0" t="0" r="r" b="b"/>
            <a:pathLst>
              <a:path w="2398" h="2774">
                <a:moveTo>
                  <a:pt x="2398" y="0"/>
                </a:moveTo>
                <a:cubicBezTo>
                  <a:pt x="2398" y="1040"/>
                  <a:pt x="1985" y="2038"/>
                  <a:pt x="1249" y="2774"/>
                </a:cubicBezTo>
                <a:lnTo>
                  <a:pt x="0" y="1526"/>
                </a:lnTo>
                <a:cubicBezTo>
                  <a:pt x="405" y="1121"/>
                  <a:pt x="632" y="572"/>
                  <a:pt x="632" y="0"/>
                </a:cubicBezTo>
                <a:lnTo>
                  <a:pt x="2398" y="0"/>
                </a:lnTo>
                <a:close/>
              </a:path>
            </a:pathLst>
          </a:custGeom>
          <a:solidFill>
            <a:srgbClr val="00B050"/>
          </a:solidFill>
          <a:ln w="0">
            <a:noFill/>
            <a:prstDash val="solid"/>
            <a:round/>
            <a:headEnd/>
            <a:tailEnd/>
          </a:ln>
          <a:effectLst/>
        </p:spPr>
        <p:txBody>
          <a:bodyPr vert="horz" wrap="square" lIns="34299" tIns="17149" rIns="34299" bIns="102897" numCol="1" anchor="ctr" anchorCtr="0" compatLnSpc="1">
            <a:prstTxWarp prst="textNoShape">
              <a:avLst/>
            </a:prstTxWarp>
          </a:bodyPr>
          <a:lstStyle/>
          <a:p>
            <a:pPr algn="ctr"/>
            <a:r>
              <a:rPr lang="en-US" sz="1350" dirty="0">
                <a:solidFill>
                  <a:schemeClr val="bg1"/>
                </a:solidFill>
                <a:latin typeface="Roboto Medium" panose="02000000000000000000" pitchFamily="2" charset="0"/>
                <a:ea typeface="Roboto Medium" panose="02000000000000000000" pitchFamily="2" charset="0"/>
              </a:rPr>
              <a:t>1964</a:t>
            </a:r>
          </a:p>
        </p:txBody>
      </p:sp>
      <p:sp>
        <p:nvSpPr>
          <p:cNvPr id="36" name="Freeform 11">
            <a:extLst>
              <a:ext uri="{FF2B5EF4-FFF2-40B4-BE49-F238E27FC236}">
                <a16:creationId xmlns:a16="http://schemas.microsoft.com/office/drawing/2014/main" id="{094535F3-6B2C-0B48-BA54-9AAA0EF3C072}"/>
              </a:ext>
            </a:extLst>
          </p:cNvPr>
          <p:cNvSpPr>
            <a:spLocks/>
          </p:cNvSpPr>
          <p:nvPr/>
        </p:nvSpPr>
        <p:spPr bwMode="auto">
          <a:xfrm>
            <a:off x="3672560" y="3904639"/>
            <a:ext cx="852901" cy="737827"/>
          </a:xfrm>
          <a:custGeom>
            <a:avLst/>
            <a:gdLst>
              <a:gd name="T0" fmla="*/ 2774 w 2774"/>
              <a:gd name="T1" fmla="*/ 1249 h 2398"/>
              <a:gd name="T2" fmla="*/ 0 w 2774"/>
              <a:gd name="T3" fmla="*/ 2398 h 2398"/>
              <a:gd name="T4" fmla="*/ 0 w 2774"/>
              <a:gd name="T5" fmla="*/ 632 h 2398"/>
              <a:gd name="T6" fmla="*/ 1526 w 2774"/>
              <a:gd name="T7" fmla="*/ 0 h 2398"/>
              <a:gd name="T8" fmla="*/ 2774 w 2774"/>
              <a:gd name="T9" fmla="*/ 1249 h 2398"/>
            </a:gdLst>
            <a:ahLst/>
            <a:cxnLst>
              <a:cxn ang="0">
                <a:pos x="T0" y="T1"/>
              </a:cxn>
              <a:cxn ang="0">
                <a:pos x="T2" y="T3"/>
              </a:cxn>
              <a:cxn ang="0">
                <a:pos x="T4" y="T5"/>
              </a:cxn>
              <a:cxn ang="0">
                <a:pos x="T6" y="T7"/>
              </a:cxn>
              <a:cxn ang="0">
                <a:pos x="T8" y="T9"/>
              </a:cxn>
            </a:cxnLst>
            <a:rect l="0" t="0" r="r" b="b"/>
            <a:pathLst>
              <a:path w="2774" h="2398">
                <a:moveTo>
                  <a:pt x="2774" y="1249"/>
                </a:moveTo>
                <a:cubicBezTo>
                  <a:pt x="2038" y="1985"/>
                  <a:pt x="1040" y="2398"/>
                  <a:pt x="0" y="2398"/>
                </a:cubicBezTo>
                <a:lnTo>
                  <a:pt x="0" y="632"/>
                </a:lnTo>
                <a:cubicBezTo>
                  <a:pt x="572" y="632"/>
                  <a:pt x="1121" y="405"/>
                  <a:pt x="1526" y="0"/>
                </a:cubicBezTo>
                <a:lnTo>
                  <a:pt x="2774" y="1249"/>
                </a:lnTo>
                <a:close/>
              </a:path>
            </a:pathLst>
          </a:custGeom>
          <a:solidFill>
            <a:schemeClr val="bg1">
              <a:lumMod val="50000"/>
            </a:schemeClr>
          </a:solidFill>
          <a:ln w="0">
            <a:noFill/>
            <a:prstDash val="solid"/>
            <a:round/>
            <a:headEnd/>
            <a:tailEnd/>
          </a:ln>
          <a:effectLst/>
        </p:spPr>
        <p:txBody>
          <a:bodyPr vert="horz" wrap="square" lIns="34299" tIns="17149" rIns="137196" bIns="17149" numCol="1" anchor="ctr" anchorCtr="0" compatLnSpc="1">
            <a:prstTxWarp prst="textNoShape">
              <a:avLst/>
            </a:prstTxWarp>
          </a:bodyPr>
          <a:lstStyle/>
          <a:p>
            <a:pPr algn="ctr"/>
            <a:r>
              <a:rPr lang="en-US" sz="1350" dirty="0">
                <a:solidFill>
                  <a:schemeClr val="bg1"/>
                </a:solidFill>
                <a:latin typeface="Roboto Medium" panose="02000000000000000000" pitchFamily="2" charset="0"/>
                <a:ea typeface="Roboto Medium" panose="02000000000000000000" pitchFamily="2" charset="0"/>
              </a:rPr>
              <a:t>1882</a:t>
            </a:r>
          </a:p>
        </p:txBody>
      </p:sp>
      <p:sp>
        <p:nvSpPr>
          <p:cNvPr id="51" name="Freeform 5">
            <a:extLst>
              <a:ext uri="{FF2B5EF4-FFF2-40B4-BE49-F238E27FC236}">
                <a16:creationId xmlns:a16="http://schemas.microsoft.com/office/drawing/2014/main" id="{9E9B1C60-62F4-B74E-9B1A-039B40AA493C}"/>
              </a:ext>
            </a:extLst>
          </p:cNvPr>
          <p:cNvSpPr>
            <a:spLocks/>
          </p:cNvSpPr>
          <p:nvPr/>
        </p:nvSpPr>
        <p:spPr bwMode="auto">
          <a:xfrm>
            <a:off x="5770966" y="2005544"/>
            <a:ext cx="852901" cy="737827"/>
          </a:xfrm>
          <a:custGeom>
            <a:avLst/>
            <a:gdLst>
              <a:gd name="T0" fmla="*/ 0 w 2774"/>
              <a:gd name="T1" fmla="*/ 0 h 2398"/>
              <a:gd name="T2" fmla="*/ 2774 w 2774"/>
              <a:gd name="T3" fmla="*/ 1149 h 2398"/>
              <a:gd name="T4" fmla="*/ 1526 w 2774"/>
              <a:gd name="T5" fmla="*/ 2398 h 2398"/>
              <a:gd name="T6" fmla="*/ 0 w 2774"/>
              <a:gd name="T7" fmla="*/ 1766 h 2398"/>
              <a:gd name="T8" fmla="*/ 0 w 2774"/>
              <a:gd name="T9" fmla="*/ 0 h 2398"/>
            </a:gdLst>
            <a:ahLst/>
            <a:cxnLst>
              <a:cxn ang="0">
                <a:pos x="T0" y="T1"/>
              </a:cxn>
              <a:cxn ang="0">
                <a:pos x="T2" y="T3"/>
              </a:cxn>
              <a:cxn ang="0">
                <a:pos x="T4" y="T5"/>
              </a:cxn>
              <a:cxn ang="0">
                <a:pos x="T6" y="T7"/>
              </a:cxn>
              <a:cxn ang="0">
                <a:pos x="T8" y="T9"/>
              </a:cxn>
            </a:cxnLst>
            <a:rect l="0" t="0" r="r" b="b"/>
            <a:pathLst>
              <a:path w="2774" h="2398">
                <a:moveTo>
                  <a:pt x="0" y="0"/>
                </a:moveTo>
                <a:cubicBezTo>
                  <a:pt x="1040" y="0"/>
                  <a:pt x="2038" y="413"/>
                  <a:pt x="2774" y="1149"/>
                </a:cubicBezTo>
                <a:lnTo>
                  <a:pt x="1526" y="2398"/>
                </a:lnTo>
                <a:cubicBezTo>
                  <a:pt x="1121" y="1993"/>
                  <a:pt x="572" y="1766"/>
                  <a:pt x="0" y="1766"/>
                </a:cubicBezTo>
                <a:lnTo>
                  <a:pt x="0" y="0"/>
                </a:lnTo>
                <a:close/>
              </a:path>
            </a:pathLst>
          </a:custGeom>
          <a:solidFill>
            <a:srgbClr val="FFC000"/>
          </a:solidFill>
          <a:ln w="0">
            <a:noFill/>
            <a:prstDash val="solid"/>
            <a:round/>
            <a:headEnd/>
            <a:tailEnd/>
          </a:ln>
          <a:effectLst/>
        </p:spPr>
        <p:txBody>
          <a:bodyPr vert="horz" wrap="square" lIns="34299" tIns="17149" rIns="137196" bIns="17149" numCol="1" anchor="ctr" anchorCtr="0" compatLnSpc="1">
            <a:prstTxWarp prst="textNoShape">
              <a:avLst/>
            </a:prstTxWarp>
          </a:bodyPr>
          <a:lstStyle/>
          <a:p>
            <a:pPr algn="ctr"/>
            <a:r>
              <a:rPr lang="en-US" sz="1350" dirty="0">
                <a:solidFill>
                  <a:schemeClr val="bg1"/>
                </a:solidFill>
                <a:latin typeface="Roboto Medium" panose="02000000000000000000" pitchFamily="2" charset="0"/>
                <a:ea typeface="Roboto Medium" panose="02000000000000000000" pitchFamily="2" charset="0"/>
              </a:rPr>
              <a:t>2024</a:t>
            </a:r>
          </a:p>
        </p:txBody>
      </p:sp>
      <p:sp>
        <p:nvSpPr>
          <p:cNvPr id="52" name="Freeform 17">
            <a:extLst>
              <a:ext uri="{FF2B5EF4-FFF2-40B4-BE49-F238E27FC236}">
                <a16:creationId xmlns:a16="http://schemas.microsoft.com/office/drawing/2014/main" id="{B22BC442-A416-A248-B960-8F9DEB334D88}"/>
              </a:ext>
            </a:extLst>
          </p:cNvPr>
          <p:cNvSpPr>
            <a:spLocks/>
          </p:cNvSpPr>
          <p:nvPr/>
        </p:nvSpPr>
        <p:spPr bwMode="auto">
          <a:xfrm>
            <a:off x="4406627" y="2424474"/>
            <a:ext cx="737074" cy="853653"/>
          </a:xfrm>
          <a:custGeom>
            <a:avLst/>
            <a:gdLst>
              <a:gd name="T0" fmla="*/ 0 w 2398"/>
              <a:gd name="T1" fmla="*/ 2774 h 2774"/>
              <a:gd name="T2" fmla="*/ 1149 w 2398"/>
              <a:gd name="T3" fmla="*/ 0 h 2774"/>
              <a:gd name="T4" fmla="*/ 2398 w 2398"/>
              <a:gd name="T5" fmla="*/ 1248 h 2774"/>
              <a:gd name="T6" fmla="*/ 1766 w 2398"/>
              <a:gd name="T7" fmla="*/ 2774 h 2774"/>
              <a:gd name="T8" fmla="*/ 0 w 2398"/>
              <a:gd name="T9" fmla="*/ 2774 h 2774"/>
            </a:gdLst>
            <a:ahLst/>
            <a:cxnLst>
              <a:cxn ang="0">
                <a:pos x="T0" y="T1"/>
              </a:cxn>
              <a:cxn ang="0">
                <a:pos x="T2" y="T3"/>
              </a:cxn>
              <a:cxn ang="0">
                <a:pos x="T4" y="T5"/>
              </a:cxn>
              <a:cxn ang="0">
                <a:pos x="T6" y="T7"/>
              </a:cxn>
              <a:cxn ang="0">
                <a:pos x="T8" y="T9"/>
              </a:cxn>
            </a:cxnLst>
            <a:rect l="0" t="0" r="r" b="b"/>
            <a:pathLst>
              <a:path w="2398" h="2774">
                <a:moveTo>
                  <a:pt x="0" y="2774"/>
                </a:moveTo>
                <a:cubicBezTo>
                  <a:pt x="0" y="1734"/>
                  <a:pt x="413" y="735"/>
                  <a:pt x="1149" y="0"/>
                </a:cubicBezTo>
                <a:lnTo>
                  <a:pt x="2398" y="1248"/>
                </a:lnTo>
                <a:cubicBezTo>
                  <a:pt x="1993" y="1653"/>
                  <a:pt x="1766" y="2202"/>
                  <a:pt x="1766" y="2774"/>
                </a:cubicBezTo>
                <a:lnTo>
                  <a:pt x="0" y="2774"/>
                </a:lnTo>
                <a:close/>
              </a:path>
            </a:pathLst>
          </a:custGeom>
          <a:solidFill>
            <a:srgbClr val="FF0000"/>
          </a:solidFill>
          <a:ln w="0">
            <a:noFill/>
            <a:prstDash val="solid"/>
            <a:round/>
            <a:headEnd/>
            <a:tailEnd/>
          </a:ln>
          <a:effectLst/>
        </p:spPr>
        <p:txBody>
          <a:bodyPr vert="horz" wrap="square" lIns="34299" tIns="102897" rIns="34299" bIns="17149" numCol="1" anchor="ctr" anchorCtr="0" compatLnSpc="1">
            <a:prstTxWarp prst="textNoShape">
              <a:avLst/>
            </a:prstTxWarp>
          </a:bodyPr>
          <a:lstStyle/>
          <a:p>
            <a:pPr algn="ctr"/>
            <a:r>
              <a:rPr lang="en-US" sz="1350" dirty="0">
                <a:solidFill>
                  <a:schemeClr val="bg1"/>
                </a:solidFill>
                <a:latin typeface="Roboto Medium" panose="02000000000000000000" pitchFamily="2" charset="0"/>
                <a:ea typeface="Roboto Medium" panose="02000000000000000000" pitchFamily="2" charset="0"/>
              </a:rPr>
              <a:t>2013</a:t>
            </a:r>
          </a:p>
        </p:txBody>
      </p:sp>
      <p:sp>
        <p:nvSpPr>
          <p:cNvPr id="53" name="Freeform 19">
            <a:extLst>
              <a:ext uri="{FF2B5EF4-FFF2-40B4-BE49-F238E27FC236}">
                <a16:creationId xmlns:a16="http://schemas.microsoft.com/office/drawing/2014/main" id="{62BB7393-FE82-EF4B-83DD-06B0E60B910B}"/>
              </a:ext>
            </a:extLst>
          </p:cNvPr>
          <p:cNvSpPr>
            <a:spLocks/>
          </p:cNvSpPr>
          <p:nvPr/>
        </p:nvSpPr>
        <p:spPr bwMode="auto">
          <a:xfrm>
            <a:off x="4825555" y="2005544"/>
            <a:ext cx="852901" cy="737827"/>
          </a:xfrm>
          <a:custGeom>
            <a:avLst/>
            <a:gdLst>
              <a:gd name="T0" fmla="*/ 0 w 2774"/>
              <a:gd name="T1" fmla="*/ 1149 h 2398"/>
              <a:gd name="T2" fmla="*/ 2774 w 2774"/>
              <a:gd name="T3" fmla="*/ 0 h 2398"/>
              <a:gd name="T4" fmla="*/ 2774 w 2774"/>
              <a:gd name="T5" fmla="*/ 1766 h 2398"/>
              <a:gd name="T6" fmla="*/ 1248 w 2774"/>
              <a:gd name="T7" fmla="*/ 2398 h 2398"/>
              <a:gd name="T8" fmla="*/ 0 w 2774"/>
              <a:gd name="T9" fmla="*/ 1149 h 2398"/>
            </a:gdLst>
            <a:ahLst/>
            <a:cxnLst>
              <a:cxn ang="0">
                <a:pos x="T0" y="T1"/>
              </a:cxn>
              <a:cxn ang="0">
                <a:pos x="T2" y="T3"/>
              </a:cxn>
              <a:cxn ang="0">
                <a:pos x="T4" y="T5"/>
              </a:cxn>
              <a:cxn ang="0">
                <a:pos x="T6" y="T7"/>
              </a:cxn>
              <a:cxn ang="0">
                <a:pos x="T8" y="T9"/>
              </a:cxn>
            </a:cxnLst>
            <a:rect l="0" t="0" r="r" b="b"/>
            <a:pathLst>
              <a:path w="2774" h="2398">
                <a:moveTo>
                  <a:pt x="0" y="1149"/>
                </a:moveTo>
                <a:cubicBezTo>
                  <a:pt x="735" y="413"/>
                  <a:pt x="1734" y="0"/>
                  <a:pt x="2774" y="0"/>
                </a:cubicBezTo>
                <a:lnTo>
                  <a:pt x="2774" y="1766"/>
                </a:lnTo>
                <a:cubicBezTo>
                  <a:pt x="2202" y="1766"/>
                  <a:pt x="1653" y="1993"/>
                  <a:pt x="1248" y="2398"/>
                </a:cubicBezTo>
                <a:lnTo>
                  <a:pt x="0" y="1149"/>
                </a:lnTo>
                <a:close/>
              </a:path>
            </a:pathLst>
          </a:custGeom>
          <a:solidFill>
            <a:srgbClr val="00B0F0"/>
          </a:solidFill>
          <a:ln w="0">
            <a:noFill/>
            <a:prstDash val="solid"/>
            <a:round/>
            <a:headEnd/>
            <a:tailEnd/>
          </a:ln>
          <a:effectLst/>
        </p:spPr>
        <p:txBody>
          <a:bodyPr vert="horz" wrap="square" lIns="102897" tIns="17149" rIns="34299" bIns="17149" numCol="1" anchor="ctr" anchorCtr="0" compatLnSpc="1">
            <a:prstTxWarp prst="textNoShape">
              <a:avLst/>
            </a:prstTxWarp>
          </a:bodyPr>
          <a:lstStyle/>
          <a:p>
            <a:pPr algn="ctr"/>
            <a:r>
              <a:rPr lang="en-US" sz="1350" dirty="0">
                <a:solidFill>
                  <a:schemeClr val="bg1"/>
                </a:solidFill>
                <a:latin typeface="Roboto Medium" panose="02000000000000000000" pitchFamily="2" charset="0"/>
                <a:ea typeface="Roboto Medium" panose="02000000000000000000" pitchFamily="2" charset="0"/>
              </a:rPr>
              <a:t>2018</a:t>
            </a:r>
          </a:p>
        </p:txBody>
      </p:sp>
      <p:grpSp>
        <p:nvGrpSpPr>
          <p:cNvPr id="73" name="Group 72">
            <a:extLst>
              <a:ext uri="{FF2B5EF4-FFF2-40B4-BE49-F238E27FC236}">
                <a16:creationId xmlns:a16="http://schemas.microsoft.com/office/drawing/2014/main" id="{D6274F3D-7723-D946-A07D-0CC3A7AC9BAB}"/>
              </a:ext>
            </a:extLst>
          </p:cNvPr>
          <p:cNvGrpSpPr/>
          <p:nvPr/>
        </p:nvGrpSpPr>
        <p:grpSpPr>
          <a:xfrm rot="16200000">
            <a:off x="3671930" y="4643446"/>
            <a:ext cx="217116" cy="443633"/>
            <a:chOff x="1674896" y="4871617"/>
            <a:chExt cx="353285" cy="599426"/>
          </a:xfrm>
          <a:solidFill>
            <a:schemeClr val="bg1">
              <a:lumMod val="85000"/>
            </a:schemeClr>
          </a:solidFill>
        </p:grpSpPr>
        <p:sp>
          <p:nvSpPr>
            <p:cNvPr id="74" name="Oval 73">
              <a:extLst>
                <a:ext uri="{FF2B5EF4-FFF2-40B4-BE49-F238E27FC236}">
                  <a16:creationId xmlns:a16="http://schemas.microsoft.com/office/drawing/2014/main" id="{12704F60-D276-EB43-9C84-507FD0531535}"/>
                </a:ext>
              </a:extLst>
            </p:cNvPr>
            <p:cNvSpPr/>
            <p:nvPr/>
          </p:nvSpPr>
          <p:spPr>
            <a:xfrm>
              <a:off x="1912678" y="5355540"/>
              <a:ext cx="115503" cy="115503"/>
            </a:xfrm>
            <a:prstGeom prst="ellipse">
              <a:avLst/>
            </a:prstGeom>
            <a:gr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p>
          </p:txBody>
        </p:sp>
        <p:cxnSp>
          <p:nvCxnSpPr>
            <p:cNvPr id="77" name="Connector: Elbow 76">
              <a:extLst>
                <a:ext uri="{FF2B5EF4-FFF2-40B4-BE49-F238E27FC236}">
                  <a16:creationId xmlns:a16="http://schemas.microsoft.com/office/drawing/2014/main" id="{5B7868A1-0228-4947-8D6C-83300F9875EA}"/>
                </a:ext>
              </a:extLst>
            </p:cNvPr>
            <p:cNvCxnSpPr>
              <a:cxnSpLocks/>
              <a:endCxn id="74" idx="2"/>
            </p:cNvCxnSpPr>
            <p:nvPr/>
          </p:nvCxnSpPr>
          <p:spPr>
            <a:xfrm rot="5400000" flipV="1">
              <a:off x="1522949" y="5023564"/>
              <a:ext cx="541675" cy="237782"/>
            </a:xfrm>
            <a:prstGeom prst="bentConnector2">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90" name="Group 89">
            <a:extLst>
              <a:ext uri="{FF2B5EF4-FFF2-40B4-BE49-F238E27FC236}">
                <a16:creationId xmlns:a16="http://schemas.microsoft.com/office/drawing/2014/main" id="{0A3735FE-346B-454C-B299-29F9C1D1A955}"/>
              </a:ext>
            </a:extLst>
          </p:cNvPr>
          <p:cNvGrpSpPr/>
          <p:nvPr/>
        </p:nvGrpSpPr>
        <p:grpSpPr>
          <a:xfrm rot="16200000" flipV="1">
            <a:off x="6555366" y="2528682"/>
            <a:ext cx="312567" cy="460493"/>
            <a:chOff x="1519581" y="4721742"/>
            <a:chExt cx="508600" cy="749301"/>
          </a:xfrm>
          <a:solidFill>
            <a:schemeClr val="bg1">
              <a:lumMod val="85000"/>
            </a:schemeClr>
          </a:solidFill>
        </p:grpSpPr>
        <p:sp>
          <p:nvSpPr>
            <p:cNvPr id="91" name="Oval 90">
              <a:extLst>
                <a:ext uri="{FF2B5EF4-FFF2-40B4-BE49-F238E27FC236}">
                  <a16:creationId xmlns:a16="http://schemas.microsoft.com/office/drawing/2014/main" id="{866BB37E-A823-034B-B898-E66618CEB4E4}"/>
                </a:ext>
              </a:extLst>
            </p:cNvPr>
            <p:cNvSpPr/>
            <p:nvPr/>
          </p:nvSpPr>
          <p:spPr>
            <a:xfrm>
              <a:off x="1912678" y="5355540"/>
              <a:ext cx="115503" cy="115503"/>
            </a:xfrm>
            <a:prstGeom prst="ellipse">
              <a:avLst/>
            </a:prstGeom>
            <a:gr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p>
          </p:txBody>
        </p:sp>
        <p:cxnSp>
          <p:nvCxnSpPr>
            <p:cNvPr id="92" name="Connector: Elbow 104">
              <a:extLst>
                <a:ext uri="{FF2B5EF4-FFF2-40B4-BE49-F238E27FC236}">
                  <a16:creationId xmlns:a16="http://schemas.microsoft.com/office/drawing/2014/main" id="{260BD1A0-CB9E-2042-996F-9DFC6765F312}"/>
                </a:ext>
              </a:extLst>
            </p:cNvPr>
            <p:cNvCxnSpPr>
              <a:cxnSpLocks/>
              <a:endCxn id="91" idx="2"/>
            </p:cNvCxnSpPr>
            <p:nvPr/>
          </p:nvCxnSpPr>
          <p:spPr>
            <a:xfrm rot="16200000" flipH="1">
              <a:off x="1370355" y="4870968"/>
              <a:ext cx="691549" cy="393098"/>
            </a:xfrm>
            <a:prstGeom prst="bentConnector2">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2CFA268A-606F-8342-90F5-22A736E86B9E}"/>
              </a:ext>
            </a:extLst>
          </p:cNvPr>
          <p:cNvGrpSpPr/>
          <p:nvPr/>
        </p:nvGrpSpPr>
        <p:grpSpPr>
          <a:xfrm rot="5400000" flipV="1">
            <a:off x="3973842" y="2599666"/>
            <a:ext cx="312567" cy="460493"/>
            <a:chOff x="1519581" y="4721742"/>
            <a:chExt cx="508600" cy="749301"/>
          </a:xfrm>
          <a:solidFill>
            <a:schemeClr val="bg1">
              <a:lumMod val="85000"/>
            </a:schemeClr>
          </a:solidFill>
        </p:grpSpPr>
        <p:sp>
          <p:nvSpPr>
            <p:cNvPr id="94" name="Oval 93">
              <a:extLst>
                <a:ext uri="{FF2B5EF4-FFF2-40B4-BE49-F238E27FC236}">
                  <a16:creationId xmlns:a16="http://schemas.microsoft.com/office/drawing/2014/main" id="{0E10A721-BA8F-4040-B54F-90599D2FA8F0}"/>
                </a:ext>
              </a:extLst>
            </p:cNvPr>
            <p:cNvSpPr/>
            <p:nvPr/>
          </p:nvSpPr>
          <p:spPr>
            <a:xfrm>
              <a:off x="1912678" y="5355540"/>
              <a:ext cx="115503" cy="115503"/>
            </a:xfrm>
            <a:prstGeom prst="ellipse">
              <a:avLst/>
            </a:prstGeom>
            <a:gr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p>
          </p:txBody>
        </p:sp>
        <p:cxnSp>
          <p:nvCxnSpPr>
            <p:cNvPr id="95" name="Connector: Elbow 108">
              <a:extLst>
                <a:ext uri="{FF2B5EF4-FFF2-40B4-BE49-F238E27FC236}">
                  <a16:creationId xmlns:a16="http://schemas.microsoft.com/office/drawing/2014/main" id="{71E1D4F3-B108-2B46-BC67-C2CF66A16283}"/>
                </a:ext>
              </a:extLst>
            </p:cNvPr>
            <p:cNvCxnSpPr>
              <a:cxnSpLocks/>
              <a:endCxn id="94" idx="2"/>
            </p:cNvCxnSpPr>
            <p:nvPr/>
          </p:nvCxnSpPr>
          <p:spPr>
            <a:xfrm rot="16200000" flipH="1">
              <a:off x="1370355" y="4870968"/>
              <a:ext cx="691549" cy="393098"/>
            </a:xfrm>
            <a:prstGeom prst="bentConnector2">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15" name="TextBox 114">
            <a:extLst>
              <a:ext uri="{FF2B5EF4-FFF2-40B4-BE49-F238E27FC236}">
                <a16:creationId xmlns:a16="http://schemas.microsoft.com/office/drawing/2014/main" id="{5DC9AF59-2499-194A-B2DA-F3AFBBC9ADCB}"/>
              </a:ext>
            </a:extLst>
          </p:cNvPr>
          <p:cNvSpPr txBox="1"/>
          <p:nvPr/>
        </p:nvSpPr>
        <p:spPr>
          <a:xfrm>
            <a:off x="350195" y="4550375"/>
            <a:ext cx="3240968" cy="900246"/>
          </a:xfrm>
          <a:prstGeom prst="rect">
            <a:avLst/>
          </a:prstGeom>
          <a:noFill/>
        </p:spPr>
        <p:txBody>
          <a:bodyPr wrap="square" rtlCol="0">
            <a:spAutoFit/>
          </a:bodyPr>
          <a:lstStyle/>
          <a:p>
            <a:pPr algn="r"/>
            <a:r>
              <a:rPr lang="en-GB" sz="1050" dirty="0"/>
              <a:t>In May 1882 Jigoro Kano was inspired by traditional forms of combat to create a method of physical, intellectual and moral education, which he named </a:t>
            </a:r>
            <a:r>
              <a:rPr lang="en-GB" sz="1050" b="1" dirty="0"/>
              <a:t>judo.</a:t>
            </a:r>
            <a:endParaRPr lang="en-GB" sz="1050" b="1" dirty="0">
              <a:latin typeface="Lato Light" panose="020F0502020204030203" pitchFamily="34" charset="0"/>
              <a:ea typeface="Lato Light" panose="020F0502020204030203" pitchFamily="34" charset="0"/>
              <a:cs typeface="Lato Light" panose="020F0502020204030203" pitchFamily="34" charset="0"/>
            </a:endParaRPr>
          </a:p>
          <a:p>
            <a:pPr algn="r"/>
            <a:r>
              <a:rPr lang="en-GB" sz="1050" b="1" dirty="0"/>
              <a:t>KODOKAN</a:t>
            </a:r>
            <a:r>
              <a:rPr lang="en-GB" sz="1050" dirty="0"/>
              <a:t> was established</a:t>
            </a:r>
            <a:r>
              <a:rPr lang="en-GB" sz="1050" b="1" dirty="0">
                <a:latin typeface="Lato Light" panose="020F0502020204030203" pitchFamily="34" charset="0"/>
                <a:ea typeface="Lato Light" panose="020F0502020204030203" pitchFamily="34" charset="0"/>
                <a:cs typeface="Lato Light" panose="020F0502020204030203" pitchFamily="34" charset="0"/>
              </a:rPr>
              <a:t>.</a:t>
            </a:r>
            <a:endParaRPr lang="en-GB" sz="600" b="1" dirty="0">
              <a:latin typeface="Lato Light" panose="020F0502020204030203" pitchFamily="34" charset="0"/>
              <a:ea typeface="Lato Light" panose="020F0502020204030203" pitchFamily="34" charset="0"/>
              <a:cs typeface="Lato Light" panose="020F0502020204030203" pitchFamily="34" charset="0"/>
            </a:endParaRPr>
          </a:p>
        </p:txBody>
      </p:sp>
      <p:sp>
        <p:nvSpPr>
          <p:cNvPr id="121" name="TextBox 120">
            <a:extLst>
              <a:ext uri="{FF2B5EF4-FFF2-40B4-BE49-F238E27FC236}">
                <a16:creationId xmlns:a16="http://schemas.microsoft.com/office/drawing/2014/main" id="{6F3B10F8-F008-E542-9BC1-BF0CFDEE7824}"/>
              </a:ext>
            </a:extLst>
          </p:cNvPr>
          <p:cNvSpPr txBox="1"/>
          <p:nvPr/>
        </p:nvSpPr>
        <p:spPr>
          <a:xfrm flipH="1">
            <a:off x="4640716" y="4155086"/>
            <a:ext cx="2333336" cy="738664"/>
          </a:xfrm>
          <a:prstGeom prst="rect">
            <a:avLst/>
          </a:prstGeom>
          <a:noFill/>
        </p:spPr>
        <p:txBody>
          <a:bodyPr wrap="square" rtlCol="0">
            <a:spAutoFit/>
          </a:bodyPr>
          <a:lstStyle>
            <a:defPPr>
              <a:defRPr lang="en-US"/>
            </a:defPPr>
            <a:lvl1pPr algn="r">
              <a:defRPr sz="900"/>
            </a:lvl1pPr>
          </a:lstStyle>
          <a:p>
            <a:r>
              <a:rPr lang="en-GB" sz="1400" dirty="0"/>
              <a:t>Judo officially entered the </a:t>
            </a:r>
            <a:r>
              <a:rPr lang="en-GB" sz="1400" b="1" dirty="0"/>
              <a:t>Olympic Games </a:t>
            </a:r>
            <a:r>
              <a:rPr lang="en-GB" sz="1400" dirty="0"/>
              <a:t>programme</a:t>
            </a:r>
          </a:p>
        </p:txBody>
      </p:sp>
      <p:sp>
        <p:nvSpPr>
          <p:cNvPr id="124" name="TextBox 123">
            <a:extLst>
              <a:ext uri="{FF2B5EF4-FFF2-40B4-BE49-F238E27FC236}">
                <a16:creationId xmlns:a16="http://schemas.microsoft.com/office/drawing/2014/main" id="{4543E296-84AD-F743-B18F-1BF9FA38723D}"/>
              </a:ext>
            </a:extLst>
          </p:cNvPr>
          <p:cNvSpPr txBox="1"/>
          <p:nvPr/>
        </p:nvSpPr>
        <p:spPr>
          <a:xfrm flipH="1">
            <a:off x="6974052" y="2380199"/>
            <a:ext cx="2101853" cy="1015663"/>
          </a:xfrm>
          <a:prstGeom prst="rect">
            <a:avLst/>
          </a:prstGeom>
          <a:noFill/>
        </p:spPr>
        <p:txBody>
          <a:bodyPr wrap="square" rtlCol="0">
            <a:spAutoFit/>
          </a:bodyPr>
          <a:lstStyle>
            <a:defPPr>
              <a:defRPr lang="en-US"/>
            </a:defPPr>
            <a:lvl1pPr algn="r">
              <a:defRPr sz="1050"/>
            </a:lvl1pPr>
          </a:lstStyle>
          <a:p>
            <a:pPr algn="l"/>
            <a:r>
              <a:rPr lang="en-US" sz="1200" b="1" dirty="0"/>
              <a:t>IJF Coach License </a:t>
            </a:r>
            <a:r>
              <a:rPr lang="en-US" sz="1200" dirty="0"/>
              <a:t>becomes a </a:t>
            </a:r>
            <a:r>
              <a:rPr lang="en-US" sz="1200" b="1" dirty="0"/>
              <a:t>mandatory</a:t>
            </a:r>
            <a:r>
              <a:rPr lang="en-US" sz="1200" dirty="0"/>
              <a:t> requirement for coaches to attend international competitions</a:t>
            </a:r>
          </a:p>
        </p:txBody>
      </p:sp>
      <p:sp>
        <p:nvSpPr>
          <p:cNvPr id="127" name="TextBox 126">
            <a:extLst>
              <a:ext uri="{FF2B5EF4-FFF2-40B4-BE49-F238E27FC236}">
                <a16:creationId xmlns:a16="http://schemas.microsoft.com/office/drawing/2014/main" id="{26344F8F-CA4A-9942-9EF5-C7ABA0FA95D0}"/>
              </a:ext>
            </a:extLst>
          </p:cNvPr>
          <p:cNvSpPr txBox="1"/>
          <p:nvPr/>
        </p:nvSpPr>
        <p:spPr>
          <a:xfrm>
            <a:off x="1731523" y="2519403"/>
            <a:ext cx="2089793" cy="461665"/>
          </a:xfrm>
          <a:prstGeom prst="rect">
            <a:avLst/>
          </a:prstGeom>
          <a:noFill/>
        </p:spPr>
        <p:txBody>
          <a:bodyPr wrap="square" rtlCol="0">
            <a:spAutoFit/>
          </a:bodyPr>
          <a:lstStyle>
            <a:defPPr>
              <a:defRPr lang="en-US"/>
            </a:defPPr>
            <a:lvl1pPr algn="r">
              <a:defRPr sz="1050"/>
            </a:lvl1pPr>
          </a:lstStyle>
          <a:p>
            <a:r>
              <a:rPr lang="en-US" sz="1200" dirty="0"/>
              <a:t>IJF Academy </a:t>
            </a:r>
            <a:r>
              <a:rPr lang="en-US" sz="1200" b="1" dirty="0"/>
              <a:t>first</a:t>
            </a:r>
            <a:r>
              <a:rPr lang="en-US" sz="1200" dirty="0"/>
              <a:t> online and practical </a:t>
            </a:r>
            <a:r>
              <a:rPr lang="en-US" sz="1200" b="1" dirty="0"/>
              <a:t>course</a:t>
            </a:r>
          </a:p>
        </p:txBody>
      </p:sp>
      <p:sp>
        <p:nvSpPr>
          <p:cNvPr id="130" name="TextBox 129">
            <a:extLst>
              <a:ext uri="{FF2B5EF4-FFF2-40B4-BE49-F238E27FC236}">
                <a16:creationId xmlns:a16="http://schemas.microsoft.com/office/drawing/2014/main" id="{BF669CB4-3839-EF4A-B276-13D3C80EB139}"/>
              </a:ext>
            </a:extLst>
          </p:cNvPr>
          <p:cNvSpPr txBox="1"/>
          <p:nvPr/>
        </p:nvSpPr>
        <p:spPr>
          <a:xfrm>
            <a:off x="2373549" y="1591938"/>
            <a:ext cx="2200440" cy="646331"/>
          </a:xfrm>
          <a:prstGeom prst="rect">
            <a:avLst/>
          </a:prstGeom>
          <a:noFill/>
        </p:spPr>
        <p:txBody>
          <a:bodyPr wrap="square" rtlCol="0">
            <a:spAutoFit/>
          </a:bodyPr>
          <a:lstStyle>
            <a:defPPr>
              <a:defRPr lang="en-US"/>
            </a:defPPr>
            <a:lvl1pPr algn="r">
              <a:defRPr sz="1050"/>
            </a:lvl1pPr>
          </a:lstStyle>
          <a:p>
            <a:r>
              <a:rPr lang="en-US" sz="1200" dirty="0"/>
              <a:t>IJF Academy is </a:t>
            </a:r>
            <a:r>
              <a:rPr lang="en-US" sz="1200" b="1" dirty="0"/>
              <a:t>accredited</a:t>
            </a:r>
            <a:r>
              <a:rPr lang="en-US" sz="1200" dirty="0"/>
              <a:t> as a </a:t>
            </a:r>
            <a:r>
              <a:rPr lang="en-US" sz="1200" b="1" dirty="0"/>
              <a:t>Higher Education Institute</a:t>
            </a:r>
            <a:r>
              <a:rPr lang="en-US" sz="1200" dirty="0"/>
              <a:t> in August</a:t>
            </a:r>
          </a:p>
        </p:txBody>
      </p:sp>
      <p:cxnSp>
        <p:nvCxnSpPr>
          <p:cNvPr id="48" name="Connector: Elbow 108">
            <a:extLst>
              <a:ext uri="{FF2B5EF4-FFF2-40B4-BE49-F238E27FC236}">
                <a16:creationId xmlns:a16="http://schemas.microsoft.com/office/drawing/2014/main" id="{C84E118E-78CF-6D43-8882-C9C5FED3EEDD}"/>
              </a:ext>
            </a:extLst>
          </p:cNvPr>
          <p:cNvCxnSpPr>
            <a:cxnSpLocks/>
          </p:cNvCxnSpPr>
          <p:nvPr/>
        </p:nvCxnSpPr>
        <p:spPr>
          <a:xfrm rot="10800000" flipH="1" flipV="1">
            <a:off x="4573988" y="1742185"/>
            <a:ext cx="425001" cy="241584"/>
          </a:xfrm>
          <a:prstGeom prst="bentConnector2">
            <a:avLst/>
          </a:prstGeom>
          <a:solidFill>
            <a:schemeClr val="tx1">
              <a:lumMod val="65000"/>
              <a:lumOff val="35000"/>
            </a:schemeClr>
          </a:solid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9" name="Oval 93">
            <a:extLst>
              <a:ext uri="{FF2B5EF4-FFF2-40B4-BE49-F238E27FC236}">
                <a16:creationId xmlns:a16="http://schemas.microsoft.com/office/drawing/2014/main" id="{D7953A52-4376-844A-AF0C-AC56C23C3EBC}"/>
              </a:ext>
            </a:extLst>
          </p:cNvPr>
          <p:cNvSpPr/>
          <p:nvPr/>
        </p:nvSpPr>
        <p:spPr>
          <a:xfrm rot="5400000" flipV="1">
            <a:off x="4957425" y="1948277"/>
            <a:ext cx="70984" cy="70984"/>
          </a:xfrm>
          <a:prstGeom prst="ellipse">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p>
        </p:txBody>
      </p:sp>
      <p:grpSp>
        <p:nvGrpSpPr>
          <p:cNvPr id="54" name="Group 72">
            <a:extLst>
              <a:ext uri="{FF2B5EF4-FFF2-40B4-BE49-F238E27FC236}">
                <a16:creationId xmlns:a16="http://schemas.microsoft.com/office/drawing/2014/main" id="{F26D49A2-7751-9344-AE69-4CBFA5DF7EB3}"/>
              </a:ext>
            </a:extLst>
          </p:cNvPr>
          <p:cNvGrpSpPr/>
          <p:nvPr/>
        </p:nvGrpSpPr>
        <p:grpSpPr>
          <a:xfrm rot="10800000">
            <a:off x="4926585" y="3747126"/>
            <a:ext cx="217116" cy="443633"/>
            <a:chOff x="1674896" y="4871617"/>
            <a:chExt cx="353285" cy="599426"/>
          </a:xfrm>
          <a:solidFill>
            <a:schemeClr val="bg1">
              <a:lumMod val="85000"/>
            </a:schemeClr>
          </a:solidFill>
        </p:grpSpPr>
        <p:sp>
          <p:nvSpPr>
            <p:cNvPr id="55" name="Oval 73">
              <a:extLst>
                <a:ext uri="{FF2B5EF4-FFF2-40B4-BE49-F238E27FC236}">
                  <a16:creationId xmlns:a16="http://schemas.microsoft.com/office/drawing/2014/main" id="{0B91F45C-2597-C742-82F2-589F17F4562E}"/>
                </a:ext>
              </a:extLst>
            </p:cNvPr>
            <p:cNvSpPr/>
            <p:nvPr/>
          </p:nvSpPr>
          <p:spPr>
            <a:xfrm>
              <a:off x="1912678" y="5355540"/>
              <a:ext cx="115503" cy="115503"/>
            </a:xfrm>
            <a:prstGeom prst="ellipse">
              <a:avLst/>
            </a:prstGeom>
            <a:gr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p>
          </p:txBody>
        </p:sp>
        <p:cxnSp>
          <p:nvCxnSpPr>
            <p:cNvPr id="56" name="Connector: Elbow 76">
              <a:extLst>
                <a:ext uri="{FF2B5EF4-FFF2-40B4-BE49-F238E27FC236}">
                  <a16:creationId xmlns:a16="http://schemas.microsoft.com/office/drawing/2014/main" id="{CBEBDA0E-EA02-4C4A-B963-8EB798D9B7BB}"/>
                </a:ext>
              </a:extLst>
            </p:cNvPr>
            <p:cNvCxnSpPr>
              <a:cxnSpLocks/>
              <a:endCxn id="55" idx="2"/>
            </p:cNvCxnSpPr>
            <p:nvPr/>
          </p:nvCxnSpPr>
          <p:spPr>
            <a:xfrm rot="5400000" flipV="1">
              <a:off x="1522949" y="5023564"/>
              <a:ext cx="541675" cy="237782"/>
            </a:xfrm>
            <a:prstGeom prst="bentConnector2">
              <a:avLst/>
            </a:prstGeom>
            <a:grpFill/>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1026" name="Picture 2" descr="*|view_online|* Insidethegames.biz Logo *|date|* do-you-know  …insidethegames.biz has a section dedicated to Judo which is sponsored by  the International Judo Federation (IJF)? The IJF Olympic qualification  process is due to continue at the Tel Aviv ...">
            <a:extLst>
              <a:ext uri="{FF2B5EF4-FFF2-40B4-BE49-F238E27FC236}">
                <a16:creationId xmlns:a16="http://schemas.microsoft.com/office/drawing/2014/main" id="{99154B21-24D4-3446-8706-AABA8F359836}"/>
              </a:ext>
            </a:extLst>
          </p:cNvPr>
          <p:cNvPicPr>
            <a:picLocks noChangeAspect="1" noChangeArrowheads="1"/>
          </p:cNvPicPr>
          <p:nvPr/>
        </p:nvPicPr>
        <p:blipFill>
          <a:blip r:embed="rId3">
            <a:alphaModFix amt="74000"/>
            <a:extLst>
              <a:ext uri="{28A0092B-C50C-407E-A947-70E740481C1C}">
                <a14:useLocalDpi xmlns:a14="http://schemas.microsoft.com/office/drawing/2010/main" val="0"/>
              </a:ext>
            </a:extLst>
          </a:blip>
          <a:srcRect/>
          <a:stretch>
            <a:fillRect/>
          </a:stretch>
        </p:blipFill>
        <p:spPr bwMode="auto">
          <a:xfrm>
            <a:off x="7247218" y="5382185"/>
            <a:ext cx="1329107" cy="68366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2022 World Judo Championships">
            <a:extLst>
              <a:ext uri="{FF2B5EF4-FFF2-40B4-BE49-F238E27FC236}">
                <a16:creationId xmlns:a16="http://schemas.microsoft.com/office/drawing/2014/main" id="{304F603A-2629-644E-8D06-70733EE865F6}"/>
              </a:ext>
            </a:extLst>
          </p:cNvPr>
          <p:cNvPicPr>
            <a:picLocks noChangeAspect="1" noChangeArrowheads="1"/>
          </p:cNvPicPr>
          <p:nvPr/>
        </p:nvPicPr>
        <p:blipFill>
          <a:blip r:embed="rId4">
            <a:alphaModFix amt="71000"/>
            <a:extLst>
              <a:ext uri="{28A0092B-C50C-407E-A947-70E740481C1C}">
                <a14:useLocalDpi xmlns:a14="http://schemas.microsoft.com/office/drawing/2010/main" val="0"/>
              </a:ext>
            </a:extLst>
          </a:blip>
          <a:srcRect/>
          <a:stretch>
            <a:fillRect/>
          </a:stretch>
        </p:blipFill>
        <p:spPr bwMode="auto">
          <a:xfrm>
            <a:off x="7485320" y="4407319"/>
            <a:ext cx="852901" cy="8529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amarosan döntés születik arról, lesz-e ökölvívás és a súlyemelés Párizsban  - Eurosport">
            <a:extLst>
              <a:ext uri="{FF2B5EF4-FFF2-40B4-BE49-F238E27FC236}">
                <a16:creationId xmlns:a16="http://schemas.microsoft.com/office/drawing/2014/main" id="{07EB320B-1DBA-C741-B73F-9AED2AD4E11F}"/>
              </a:ext>
            </a:extLst>
          </p:cNvPr>
          <p:cNvPicPr>
            <a:picLocks noChangeAspect="1" noChangeArrowheads="1"/>
          </p:cNvPicPr>
          <p:nvPr/>
        </p:nvPicPr>
        <p:blipFill>
          <a:blip r:embed="rId5">
            <a:alphaModFix amt="77000"/>
            <a:extLst>
              <a:ext uri="{28A0092B-C50C-407E-A947-70E740481C1C}">
                <a14:useLocalDpi xmlns:a14="http://schemas.microsoft.com/office/drawing/2010/main" val="0"/>
              </a:ext>
            </a:extLst>
          </a:blip>
          <a:srcRect/>
          <a:stretch>
            <a:fillRect/>
          </a:stretch>
        </p:blipFill>
        <p:spPr bwMode="auto">
          <a:xfrm>
            <a:off x="7221528" y="3534855"/>
            <a:ext cx="1380484" cy="773071"/>
          </a:xfrm>
          <a:prstGeom prst="rect">
            <a:avLst/>
          </a:prstGeom>
          <a:noFill/>
          <a:extLst>
            <a:ext uri="{909E8E84-426E-40DD-AFC4-6F175D3DCCD1}">
              <a14:hiddenFill xmlns:a14="http://schemas.microsoft.com/office/drawing/2010/main">
                <a:solidFill>
                  <a:srgbClr val="FFFFFF"/>
                </a:solidFill>
              </a14:hiddenFill>
            </a:ext>
          </a:extLst>
        </p:spPr>
      </p:pic>
      <p:sp>
        <p:nvSpPr>
          <p:cNvPr id="30" name="Dia számának helye 3">
            <a:extLst>
              <a:ext uri="{FF2B5EF4-FFF2-40B4-BE49-F238E27FC236}">
                <a16:creationId xmlns:a16="http://schemas.microsoft.com/office/drawing/2014/main" id="{829C8AF0-2F75-506D-AE01-4F107668B6F1}"/>
              </a:ext>
            </a:extLst>
          </p:cNvPr>
          <p:cNvSpPr txBox="1">
            <a:spLocks/>
          </p:cNvSpPr>
          <p:nvPr/>
        </p:nvSpPr>
        <p:spPr>
          <a:xfrm>
            <a:off x="6553200" y="6492875"/>
            <a:ext cx="2133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5A648A70-8AA0-D54A-B46E-8BD0F60E06E4}" type="slidenum">
              <a:rPr lang="hu-HU" sz="1200" smtClean="0">
                <a:solidFill>
                  <a:schemeClr val="bg1"/>
                </a:solidFill>
              </a:rPr>
              <a:pPr algn="r"/>
              <a:t>8</a:t>
            </a:fld>
            <a:endParaRPr lang="hu-HU" sz="1200" dirty="0">
              <a:solidFill>
                <a:schemeClr val="bg1"/>
              </a:solidFill>
            </a:endParaRPr>
          </a:p>
        </p:txBody>
      </p:sp>
    </p:spTree>
    <p:extLst>
      <p:ext uri="{BB962C8B-B14F-4D97-AF65-F5344CB8AC3E}">
        <p14:creationId xmlns:p14="http://schemas.microsoft.com/office/powerpoint/2010/main" val="54681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8DF7A38-6FEC-604E-8EBA-59E0B2FD9106}"/>
              </a:ext>
            </a:extLst>
          </p:cNvPr>
          <p:cNvSpPr>
            <a:spLocks noGrp="1"/>
          </p:cNvSpPr>
          <p:nvPr>
            <p:ph type="sldNum" sz="quarter" idx="12"/>
          </p:nvPr>
        </p:nvSpPr>
        <p:spPr>
          <a:xfrm>
            <a:off x="8378190" y="6432550"/>
            <a:ext cx="308610" cy="365125"/>
          </a:xfrm>
        </p:spPr>
        <p:txBody>
          <a:bodyPr/>
          <a:lstStyle/>
          <a:p>
            <a:fld id="{5A648A70-8AA0-D54A-B46E-8BD0F60E06E4}" type="slidenum">
              <a:rPr lang="hu-HU" smtClean="0">
                <a:solidFill>
                  <a:schemeClr val="bg1"/>
                </a:solidFill>
              </a:rPr>
              <a:t>9</a:t>
            </a:fld>
            <a:endParaRPr lang="hu-HU" dirty="0">
              <a:solidFill>
                <a:schemeClr val="bg1"/>
              </a:solidFill>
            </a:endParaRPr>
          </a:p>
        </p:txBody>
      </p:sp>
      <p:sp>
        <p:nvSpPr>
          <p:cNvPr id="8" name="Cím 1">
            <a:extLst>
              <a:ext uri="{FF2B5EF4-FFF2-40B4-BE49-F238E27FC236}">
                <a16:creationId xmlns:a16="http://schemas.microsoft.com/office/drawing/2014/main" id="{AA0A7BA7-9E8A-3647-B23F-F9DB77D671A4}"/>
              </a:ext>
            </a:extLst>
          </p:cNvPr>
          <p:cNvSpPr txBox="1">
            <a:spLocks/>
          </p:cNvSpPr>
          <p:nvPr/>
        </p:nvSpPr>
        <p:spPr>
          <a:xfrm>
            <a:off x="2399708" y="0"/>
            <a:ext cx="4344583" cy="980728"/>
          </a:xfrm>
          <a:prstGeom prst="rect">
            <a:avLst/>
          </a:prstGeom>
        </p:spPr>
        <p:txBody>
          <a:bodyPr vert="horz" lIns="91440" tIns="45720" rIns="91440" bIns="45720" rtlCol="0" anchor="ctr">
            <a:normAutofit fontScale="92500"/>
          </a:bodyPr>
          <a:lstStyle>
            <a:lvl1pPr algn="l" rtl="0" eaLnBrk="1" fontAlgn="base" hangingPunct="1">
              <a:spcBef>
                <a:spcPct val="0"/>
              </a:spcBef>
              <a:spcAft>
                <a:spcPct val="0"/>
              </a:spcAft>
              <a:defRPr lang="en-GB" sz="4000" b="1" kern="1200" dirty="0">
                <a:ln w="12700">
                  <a:solidFill>
                    <a:schemeClr val="tx2">
                      <a:satMod val="155000"/>
                    </a:schemeClr>
                  </a:solidFill>
                  <a:prstDash val="solid"/>
                </a:ln>
                <a:solidFill>
                  <a:srgbClr val="F4F1E3"/>
                </a:solidFill>
                <a:effectLst>
                  <a:outerShdw blurRad="41275" dist="20320" dir="1800000" algn="tl" rotWithShape="0">
                    <a:srgbClr val="000000">
                      <a:alpha val="40000"/>
                    </a:srgbClr>
                  </a:outerShdw>
                </a:effectLst>
                <a:latin typeface="+mj-lt"/>
                <a:ea typeface="+mj-ea"/>
                <a:cs typeface="+mj-cs"/>
              </a:defRPr>
            </a:lvl1pPr>
            <a:lvl2pPr algn="ctr" rtl="0" eaLnBrk="1" fontAlgn="base" hangingPunct="1">
              <a:spcBef>
                <a:spcPct val="0"/>
              </a:spcBef>
              <a:spcAft>
                <a:spcPct val="0"/>
              </a:spcAft>
              <a:defRPr sz="4400" b="1">
                <a:solidFill>
                  <a:srgbClr val="F4F1E3"/>
                </a:solidFill>
                <a:latin typeface="Century Gothic" pitchFamily="34" charset="0"/>
              </a:defRPr>
            </a:lvl2pPr>
            <a:lvl3pPr algn="ctr" rtl="0" eaLnBrk="1" fontAlgn="base" hangingPunct="1">
              <a:spcBef>
                <a:spcPct val="0"/>
              </a:spcBef>
              <a:spcAft>
                <a:spcPct val="0"/>
              </a:spcAft>
              <a:defRPr sz="4400" b="1">
                <a:solidFill>
                  <a:srgbClr val="F4F1E3"/>
                </a:solidFill>
                <a:latin typeface="Century Gothic" pitchFamily="34" charset="0"/>
              </a:defRPr>
            </a:lvl3pPr>
            <a:lvl4pPr algn="ctr" rtl="0" eaLnBrk="1" fontAlgn="base" hangingPunct="1">
              <a:spcBef>
                <a:spcPct val="0"/>
              </a:spcBef>
              <a:spcAft>
                <a:spcPct val="0"/>
              </a:spcAft>
              <a:defRPr sz="4400" b="1">
                <a:solidFill>
                  <a:srgbClr val="F4F1E3"/>
                </a:solidFill>
                <a:latin typeface="Century Gothic" pitchFamily="34" charset="0"/>
              </a:defRPr>
            </a:lvl4pPr>
            <a:lvl5pPr algn="ctr" rtl="0" eaLnBrk="1" fontAlgn="base" hangingPunct="1">
              <a:spcBef>
                <a:spcPct val="0"/>
              </a:spcBef>
              <a:spcAft>
                <a:spcPct val="0"/>
              </a:spcAft>
              <a:defRPr sz="4400" b="1">
                <a:solidFill>
                  <a:srgbClr val="F4F1E3"/>
                </a:solidFill>
                <a:latin typeface="Century Gothic" pitchFamily="34" charset="0"/>
              </a:defRPr>
            </a:lvl5pPr>
            <a:lvl6pPr marL="457200" algn="ctr" rtl="0" eaLnBrk="1" fontAlgn="base" hangingPunct="1">
              <a:spcBef>
                <a:spcPct val="0"/>
              </a:spcBef>
              <a:spcAft>
                <a:spcPct val="0"/>
              </a:spcAft>
              <a:defRPr sz="4400" b="1">
                <a:solidFill>
                  <a:srgbClr val="F4F1E3"/>
                </a:solidFill>
                <a:latin typeface="Century Gothic" pitchFamily="34" charset="0"/>
              </a:defRPr>
            </a:lvl6pPr>
            <a:lvl7pPr marL="914400" algn="ctr" rtl="0" eaLnBrk="1" fontAlgn="base" hangingPunct="1">
              <a:spcBef>
                <a:spcPct val="0"/>
              </a:spcBef>
              <a:spcAft>
                <a:spcPct val="0"/>
              </a:spcAft>
              <a:defRPr sz="4400" b="1">
                <a:solidFill>
                  <a:srgbClr val="F4F1E3"/>
                </a:solidFill>
                <a:latin typeface="Century Gothic" pitchFamily="34" charset="0"/>
              </a:defRPr>
            </a:lvl7pPr>
            <a:lvl8pPr marL="1371600" algn="ctr" rtl="0" eaLnBrk="1" fontAlgn="base" hangingPunct="1">
              <a:spcBef>
                <a:spcPct val="0"/>
              </a:spcBef>
              <a:spcAft>
                <a:spcPct val="0"/>
              </a:spcAft>
              <a:defRPr sz="4400" b="1">
                <a:solidFill>
                  <a:srgbClr val="F4F1E3"/>
                </a:solidFill>
                <a:latin typeface="Century Gothic" pitchFamily="34" charset="0"/>
              </a:defRPr>
            </a:lvl8pPr>
            <a:lvl9pPr marL="1828800" algn="ctr" rtl="0" eaLnBrk="1" fontAlgn="base" hangingPunct="1">
              <a:spcBef>
                <a:spcPct val="0"/>
              </a:spcBef>
              <a:spcAft>
                <a:spcPct val="0"/>
              </a:spcAft>
              <a:defRPr sz="4400" b="1">
                <a:solidFill>
                  <a:srgbClr val="F4F1E3"/>
                </a:solidFill>
                <a:latin typeface="Century Gothic" pitchFamily="34" charset="0"/>
              </a:defRPr>
            </a:lvl9pPr>
          </a:lstStyle>
          <a:p>
            <a:r>
              <a:rPr lang="hu-HU" dirty="0"/>
              <a:t>INCORPORATION</a:t>
            </a:r>
          </a:p>
        </p:txBody>
      </p:sp>
      <p:sp>
        <p:nvSpPr>
          <p:cNvPr id="7" name="Szövegdoboz 6">
            <a:extLst>
              <a:ext uri="{FF2B5EF4-FFF2-40B4-BE49-F238E27FC236}">
                <a16:creationId xmlns:a16="http://schemas.microsoft.com/office/drawing/2014/main" id="{5B5694B7-95AD-FB43-76D7-EDE0C8F16C21}"/>
              </a:ext>
            </a:extLst>
          </p:cNvPr>
          <p:cNvSpPr txBox="1"/>
          <p:nvPr/>
        </p:nvSpPr>
        <p:spPr>
          <a:xfrm>
            <a:off x="357808" y="2530212"/>
            <a:ext cx="4214191" cy="1200329"/>
          </a:xfrm>
          <a:prstGeom prst="rect">
            <a:avLst/>
          </a:prstGeom>
          <a:noFill/>
        </p:spPr>
        <p:txBody>
          <a:bodyPr wrap="square" rtlCol="0">
            <a:spAutoFit/>
          </a:bodyPr>
          <a:lstStyle/>
          <a:p>
            <a:pPr algn="ctr"/>
            <a:r>
              <a:rPr lang="hu-HU" b="1" dirty="0"/>
              <a:t>IJF ESTABLISHED THE IJF ACADEMY FOUNDATION</a:t>
            </a:r>
          </a:p>
          <a:p>
            <a:pPr algn="ctr"/>
            <a:endParaRPr lang="hu-HU" b="1" dirty="0"/>
          </a:p>
          <a:p>
            <a:pPr algn="ctr"/>
            <a:r>
              <a:rPr lang="hu-HU" b="1" dirty="0"/>
              <a:t>2017</a:t>
            </a:r>
          </a:p>
        </p:txBody>
      </p:sp>
      <p:pic>
        <p:nvPicPr>
          <p:cNvPr id="9" name="Kép 8">
            <a:extLst>
              <a:ext uri="{FF2B5EF4-FFF2-40B4-BE49-F238E27FC236}">
                <a16:creationId xmlns:a16="http://schemas.microsoft.com/office/drawing/2014/main" id="{57BFA876-C652-ED24-CE55-090069564495}"/>
              </a:ext>
            </a:extLst>
          </p:cNvPr>
          <p:cNvPicPr>
            <a:picLocks noChangeAspect="1"/>
          </p:cNvPicPr>
          <p:nvPr/>
        </p:nvPicPr>
        <p:blipFill>
          <a:blip r:embed="rId2"/>
          <a:stretch>
            <a:fillRect/>
          </a:stretch>
        </p:blipFill>
        <p:spPr>
          <a:xfrm>
            <a:off x="4888148" y="1028532"/>
            <a:ext cx="3644347" cy="5404018"/>
          </a:xfrm>
          <a:prstGeom prst="rect">
            <a:avLst/>
          </a:prstGeom>
        </p:spPr>
      </p:pic>
    </p:spTree>
    <p:extLst>
      <p:ext uri="{BB962C8B-B14F-4D97-AF65-F5344CB8AC3E}">
        <p14:creationId xmlns:p14="http://schemas.microsoft.com/office/powerpoint/2010/main" val="1243712684"/>
      </p:ext>
    </p:extLst>
  </p:cSld>
  <p:clrMapOvr>
    <a:masterClrMapping/>
  </p:clrMapOvr>
</p:sld>
</file>

<file path=ppt/theme/theme1.xml><?xml version="1.0" encoding="utf-8"?>
<a:theme xmlns:a="http://schemas.openxmlformats.org/drawingml/2006/main" name="IJFAcademy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JFAcademyPPT" id="{3CDC843A-9B2F-284F-AD83-1D882FFC7695}" vid="{5DE86001-8117-A446-BC4C-EC5359E6CCF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IJFAcademyPPT</Template>
  <TotalTime>0</TotalTime>
  <Words>1092</Words>
  <Application>Microsoft Office PowerPoint</Application>
  <PresentationFormat>On-screen Show (4:3)</PresentationFormat>
  <Paragraphs>198</Paragraphs>
  <Slides>29</Slides>
  <Notes>6</Notes>
  <HiddenSlides>1</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Aptos</vt:lpstr>
      <vt:lpstr>Arial</vt:lpstr>
      <vt:lpstr>Calibri</vt:lpstr>
      <vt:lpstr>Century Gothic</vt:lpstr>
      <vt:lpstr>Lato Light</vt:lpstr>
      <vt:lpstr>Roboto</vt:lpstr>
      <vt:lpstr>Roboto Medium</vt:lpstr>
      <vt:lpstr>IJFAcademyPPT</vt:lpstr>
      <vt:lpstr>IJF Academy Presentation</vt:lpstr>
      <vt:lpstr>JUDO – VALUES FOR LIFE</vt:lpstr>
      <vt:lpstr>INTRODUCTION</vt:lpstr>
      <vt:lpstr>PowerPoint Presentation</vt:lpstr>
      <vt:lpstr>STATISTICS</vt:lpstr>
      <vt:lpstr>STATISTICS</vt:lpstr>
      <vt:lpstr>BOARD OF DIRECTORS</vt:lpstr>
      <vt:lpstr>PowerPoint Presentation</vt:lpstr>
      <vt:lpstr>PowerPoint Presentation</vt:lpstr>
      <vt:lpstr>PowerPoint Presentation</vt:lpstr>
      <vt:lpstr>PowerPoint Presentation</vt:lpstr>
      <vt:lpstr>PowerPoint Presentation</vt:lpstr>
      <vt:lpstr>JUDO SCIENTIFIC JOURNAL</vt:lpstr>
      <vt:lpstr>JUDO MANAGEMENT COURSE</vt:lpstr>
      <vt:lpstr>LEARNING MATERIALS</vt:lpstr>
      <vt:lpstr>COACH ACCREDITATION</vt:lpstr>
      <vt:lpstr>NOTICE FROM GS OFFICE</vt:lpstr>
      <vt:lpstr>UCJI (30 credits) EQF Level 5</vt:lpstr>
      <vt:lpstr>UCJI (30 credits) EQF Level 5</vt:lpstr>
      <vt:lpstr>COURSE TIMELINE</vt:lpstr>
      <vt:lpstr>Practical Sessions 2025 (draft)</vt:lpstr>
      <vt:lpstr>PRACTICAL SESSIONS</vt:lpstr>
      <vt:lpstr>PRACTICAL SESSIONS</vt:lpstr>
      <vt:lpstr>PRACTICAL SESSIONS</vt:lpstr>
      <vt:lpstr>PRACTICAL SESSIONS</vt:lpstr>
      <vt:lpstr>PRACTICAL SESSIONS</vt:lpstr>
      <vt:lpstr>PRACTICAL SESSION EXPERTS</vt:lpstr>
      <vt:lpstr>IJF ACADEMY TEAM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Title</dc:title>
  <dc:creator>Tibor Kozsla</dc:creator>
  <cp:lastModifiedBy>IJF IT</cp:lastModifiedBy>
  <cp:revision>124</cp:revision>
  <cp:lastPrinted>2023-02-09T06:37:22Z</cp:lastPrinted>
  <dcterms:created xsi:type="dcterms:W3CDTF">2020-03-23T12:52:33Z</dcterms:created>
  <dcterms:modified xsi:type="dcterms:W3CDTF">2024-12-14T11:26:28Z</dcterms:modified>
</cp:coreProperties>
</file>